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1" r:id="rId4"/>
    <p:sldId id="260" r:id="rId5"/>
    <p:sldId id="257" r:id="rId6"/>
    <p:sldId id="262" r:id="rId7"/>
    <p:sldId id="276" r:id="rId8"/>
    <p:sldId id="274" r:id="rId9"/>
    <p:sldId id="266" r:id="rId10"/>
    <p:sldId id="265" r:id="rId11"/>
    <p:sldId id="277" r:id="rId12"/>
    <p:sldId id="279" r:id="rId13"/>
    <p:sldId id="278" r:id="rId14"/>
    <p:sldId id="282" r:id="rId15"/>
    <p:sldId id="281" r:id="rId16"/>
    <p:sldId id="283" r:id="rId17"/>
    <p:sldId id="284" r:id="rId18"/>
    <p:sldId id="286" r:id="rId19"/>
    <p:sldId id="285" r:id="rId20"/>
    <p:sldId id="275"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980C5-C7D1-4F3E-8CDB-8B8AC51ED06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97545B19-7AE0-47DB-B789-CD001878E8D9}">
      <dgm:prSet phldrT="[Texto]" phldr="1"/>
      <dgm:spPr/>
      <dgm:t>
        <a:bodyPr/>
        <a:lstStyle/>
        <a:p>
          <a:endParaRPr lang="es-ES" dirty="0"/>
        </a:p>
      </dgm:t>
    </dgm:pt>
    <dgm:pt modelId="{FC2297C4-1AF3-4209-888D-D3F5DD6464D8}" type="parTrans" cxnId="{FBA820A5-BAE2-42ED-84F3-1B8DD39408B7}">
      <dgm:prSet/>
      <dgm:spPr/>
      <dgm:t>
        <a:bodyPr/>
        <a:lstStyle/>
        <a:p>
          <a:endParaRPr lang="es-ES"/>
        </a:p>
      </dgm:t>
    </dgm:pt>
    <dgm:pt modelId="{8C0625CF-1010-41E6-BB2E-C95064F5FDE0}" type="sibTrans" cxnId="{FBA820A5-BAE2-42ED-84F3-1B8DD39408B7}">
      <dgm:prSet/>
      <dgm:spPr/>
      <dgm:t>
        <a:bodyPr/>
        <a:lstStyle/>
        <a:p>
          <a:endParaRPr lang="es-ES"/>
        </a:p>
      </dgm:t>
    </dgm:pt>
    <dgm:pt modelId="{EC6CDBAF-FCD3-4BC3-8706-2150D14A4619}">
      <dgm:prSet phldrT="[Texto]"/>
      <dgm:spPr/>
      <dgm:t>
        <a:bodyPr/>
        <a:lstStyle/>
        <a:p>
          <a:r>
            <a:rPr lang="es-ES" dirty="0" smtClean="0"/>
            <a:t>"</a:t>
          </a:r>
          <a:r>
            <a:rPr lang="es-ES" i="1" dirty="0" err="1" smtClean="0"/>
            <a:t>Gu</a:t>
          </a:r>
          <a:r>
            <a:rPr lang="es-ES" i="1" dirty="0" smtClean="0"/>
            <a:t> </a:t>
          </a:r>
          <a:r>
            <a:rPr lang="es-ES" i="1" dirty="0" err="1" smtClean="0"/>
            <a:t>gaurko</a:t>
          </a:r>
          <a:r>
            <a:rPr lang="es-ES" i="1" dirty="0" smtClean="0"/>
            <a:t> </a:t>
          </a:r>
          <a:r>
            <a:rPr lang="es-ES" i="1" dirty="0" err="1" smtClean="0"/>
            <a:t>euskaldunok</a:t>
          </a:r>
          <a:r>
            <a:rPr lang="es-ES" i="1" dirty="0" smtClean="0"/>
            <a:t> </a:t>
          </a:r>
          <a:r>
            <a:rPr lang="es-ES" i="1" dirty="0" err="1" smtClean="0"/>
            <a:t>gure</a:t>
          </a:r>
          <a:r>
            <a:rPr lang="es-ES" i="1" dirty="0" smtClean="0"/>
            <a:t> </a:t>
          </a:r>
          <a:r>
            <a:rPr lang="es-ES" i="1" dirty="0" err="1" smtClean="0"/>
            <a:t>aitasoen</a:t>
          </a:r>
          <a:r>
            <a:rPr lang="es-ES" i="1" dirty="0" smtClean="0"/>
            <a:t> </a:t>
          </a:r>
          <a:r>
            <a:rPr lang="es-ES" i="1" dirty="0" err="1" smtClean="0"/>
            <a:t>illezkorren</a:t>
          </a:r>
          <a:r>
            <a:rPr lang="es-ES" i="1" dirty="0" smtClean="0"/>
            <a:t> </a:t>
          </a:r>
          <a:r>
            <a:rPr lang="es-ES" i="1" dirty="0" err="1" smtClean="0"/>
            <a:t>oroipenean</a:t>
          </a:r>
          <a:r>
            <a:rPr lang="es-ES" i="1" dirty="0" smtClean="0"/>
            <a:t>, </a:t>
          </a:r>
          <a:r>
            <a:rPr lang="es-ES" i="1" dirty="0" err="1" smtClean="0"/>
            <a:t>bildu</a:t>
          </a:r>
          <a:r>
            <a:rPr lang="es-ES" i="1" dirty="0" smtClean="0"/>
            <a:t> </a:t>
          </a:r>
          <a:r>
            <a:rPr lang="es-ES" i="1" dirty="0" err="1" smtClean="0"/>
            <a:t>gera</a:t>
          </a:r>
          <a:r>
            <a:rPr lang="es-ES" i="1" dirty="0" smtClean="0"/>
            <a:t> </a:t>
          </a:r>
          <a:r>
            <a:rPr lang="es-ES" i="1" dirty="0" err="1" smtClean="0"/>
            <a:t>emen</a:t>
          </a:r>
          <a:r>
            <a:rPr lang="es-ES" i="1" dirty="0" smtClean="0"/>
            <a:t> </a:t>
          </a:r>
          <a:r>
            <a:rPr lang="es-ES" i="1" dirty="0" err="1" smtClean="0"/>
            <a:t>gure</a:t>
          </a:r>
          <a:r>
            <a:rPr lang="es-ES" i="1" dirty="0" smtClean="0"/>
            <a:t> </a:t>
          </a:r>
          <a:r>
            <a:rPr lang="es-ES" i="1" dirty="0" err="1" smtClean="0"/>
            <a:t>legea</a:t>
          </a:r>
          <a:r>
            <a:rPr lang="es-ES" i="1" dirty="0" smtClean="0"/>
            <a:t> </a:t>
          </a:r>
          <a:r>
            <a:rPr lang="es-ES" i="1" dirty="0" err="1" smtClean="0"/>
            <a:t>gorde</a:t>
          </a:r>
          <a:r>
            <a:rPr lang="es-ES" i="1" dirty="0" smtClean="0"/>
            <a:t> </a:t>
          </a:r>
          <a:r>
            <a:rPr lang="es-ES" i="1" dirty="0" err="1" smtClean="0"/>
            <a:t>nai</a:t>
          </a:r>
          <a:r>
            <a:rPr lang="es-ES" i="1" dirty="0" smtClean="0"/>
            <a:t> </a:t>
          </a:r>
          <a:r>
            <a:rPr lang="es-ES" i="1" dirty="0" err="1" smtClean="0"/>
            <a:t>degula</a:t>
          </a:r>
          <a:r>
            <a:rPr lang="es-ES" i="1" dirty="0" smtClean="0"/>
            <a:t> </a:t>
          </a:r>
          <a:r>
            <a:rPr lang="es-ES" i="1" dirty="0" err="1" smtClean="0"/>
            <a:t>erakusteko</a:t>
          </a:r>
          <a:r>
            <a:rPr lang="es-ES" i="1" dirty="0" smtClean="0"/>
            <a:t>.</a:t>
          </a:r>
          <a:endParaRPr lang="es-ES" dirty="0"/>
        </a:p>
      </dgm:t>
    </dgm:pt>
    <dgm:pt modelId="{042BCE82-776C-46D9-AE1C-4DB1B3EC2B26}" type="parTrans" cxnId="{8004ACA2-FE91-46A9-9A0D-5CF65637D0AF}">
      <dgm:prSet/>
      <dgm:spPr/>
      <dgm:t>
        <a:bodyPr/>
        <a:lstStyle/>
        <a:p>
          <a:endParaRPr lang="es-ES"/>
        </a:p>
      </dgm:t>
    </dgm:pt>
    <dgm:pt modelId="{40B908BE-5A33-4FBA-9E95-56E75A31DCCA}" type="sibTrans" cxnId="{8004ACA2-FE91-46A9-9A0D-5CF65637D0AF}">
      <dgm:prSet/>
      <dgm:spPr/>
      <dgm:t>
        <a:bodyPr/>
        <a:lstStyle/>
        <a:p>
          <a:endParaRPr lang="es-ES"/>
        </a:p>
      </dgm:t>
    </dgm:pt>
    <dgm:pt modelId="{84B15DA7-ABAA-445D-89D3-35DEC7D43016}">
      <dgm:prSet phldrT="[Texto]"/>
      <dgm:spPr/>
      <dgm:t>
        <a:bodyPr/>
        <a:lstStyle/>
        <a:p>
          <a:r>
            <a:rPr lang="es-ES" i="1" dirty="0" smtClean="0"/>
            <a:t>Nosotros, </a:t>
          </a:r>
          <a:r>
            <a:rPr lang="es-ES" b="1" i="1" dirty="0" smtClean="0"/>
            <a:t>los vascos </a:t>
          </a:r>
          <a:r>
            <a:rPr lang="es-ES" i="1" dirty="0" smtClean="0"/>
            <a:t>de hoy, nos hemos reunido aquí en inmortal recuerdo de nuestros antepasados, para demostrar que queremos seguir manteniendo nuestra ley".</a:t>
          </a:r>
          <a:r>
            <a:rPr lang="es-ES" dirty="0" smtClean="0"/>
            <a:t> </a:t>
          </a:r>
          <a:endParaRPr lang="es-ES" dirty="0"/>
        </a:p>
      </dgm:t>
    </dgm:pt>
    <dgm:pt modelId="{30494417-023B-4D83-8D9C-90EE5DC393BF}" type="parTrans" cxnId="{4DFDC5B2-2305-4C7C-81BA-D7E17B37EB92}">
      <dgm:prSet/>
      <dgm:spPr/>
      <dgm:t>
        <a:bodyPr/>
        <a:lstStyle/>
        <a:p>
          <a:endParaRPr lang="es-ES"/>
        </a:p>
      </dgm:t>
    </dgm:pt>
    <dgm:pt modelId="{0A575BE6-0B26-464D-95D6-FFC5DD2A6C5C}" type="sibTrans" cxnId="{4DFDC5B2-2305-4C7C-81BA-D7E17B37EB92}">
      <dgm:prSet/>
      <dgm:spPr/>
      <dgm:t>
        <a:bodyPr/>
        <a:lstStyle/>
        <a:p>
          <a:endParaRPr lang="es-ES"/>
        </a:p>
      </dgm:t>
    </dgm:pt>
    <dgm:pt modelId="{AA4126A7-F8C1-4290-A77F-C7A36F6711D0}">
      <dgm:prSet phldrT="[Texto]"/>
      <dgm:spPr/>
      <dgm:t>
        <a:bodyPr/>
        <a:lstStyle/>
        <a:p>
          <a:r>
            <a:rPr lang="es-ES" i="1" dirty="0" smtClean="0"/>
            <a:t>Nosotros, </a:t>
          </a:r>
          <a:r>
            <a:rPr lang="es-ES" b="1" i="1" dirty="0" smtClean="0"/>
            <a:t>los vascos</a:t>
          </a:r>
          <a:r>
            <a:rPr lang="es-ES" i="1" dirty="0" smtClean="0"/>
            <a:t>, no tenemos más señor que Dios. Somos hospitalarios con los extranjeros pero no queremos soportar su yugo. Oídlo bien, hijos nuestros"</a:t>
          </a:r>
          <a:r>
            <a:rPr lang="es-ES" dirty="0" smtClean="0"/>
            <a:t>. </a:t>
          </a:r>
          <a:endParaRPr lang="es-ES" dirty="0"/>
        </a:p>
      </dgm:t>
    </dgm:pt>
    <dgm:pt modelId="{EEF2E07A-A883-484A-A9F6-434115842F58}" type="parTrans" cxnId="{D547A3AE-906C-44DF-88B2-5455A00598BD}">
      <dgm:prSet/>
      <dgm:spPr/>
      <dgm:t>
        <a:bodyPr/>
        <a:lstStyle/>
        <a:p>
          <a:endParaRPr lang="es-ES"/>
        </a:p>
      </dgm:t>
    </dgm:pt>
    <dgm:pt modelId="{21BC6045-BF87-47BC-9EB8-C8923EC9E61E}" type="sibTrans" cxnId="{D547A3AE-906C-44DF-88B2-5455A00598BD}">
      <dgm:prSet/>
      <dgm:spPr/>
      <dgm:t>
        <a:bodyPr/>
        <a:lstStyle/>
        <a:p>
          <a:endParaRPr lang="es-ES"/>
        </a:p>
      </dgm:t>
    </dgm:pt>
    <dgm:pt modelId="{15798181-2E6A-46D4-990A-2E33F6C70724}" type="pres">
      <dgm:prSet presAssocID="{5BD980C5-C7D1-4F3E-8CDB-8B8AC51ED063}" presName="vert0" presStyleCnt="0">
        <dgm:presLayoutVars>
          <dgm:dir/>
          <dgm:animOne val="branch"/>
          <dgm:animLvl val="lvl"/>
        </dgm:presLayoutVars>
      </dgm:prSet>
      <dgm:spPr/>
      <dgm:t>
        <a:bodyPr/>
        <a:lstStyle/>
        <a:p>
          <a:endParaRPr lang="es-ES"/>
        </a:p>
      </dgm:t>
    </dgm:pt>
    <dgm:pt modelId="{6FE54CB7-67E0-4A78-A970-36AF623B4A18}" type="pres">
      <dgm:prSet presAssocID="{97545B19-7AE0-47DB-B789-CD001878E8D9}" presName="thickLine" presStyleLbl="alignNode1" presStyleIdx="0" presStyleCnt="1"/>
      <dgm:spPr/>
    </dgm:pt>
    <dgm:pt modelId="{5B8B385D-5C3C-45DF-B88A-F5EF7B305ABB}" type="pres">
      <dgm:prSet presAssocID="{97545B19-7AE0-47DB-B789-CD001878E8D9}" presName="horz1" presStyleCnt="0"/>
      <dgm:spPr/>
    </dgm:pt>
    <dgm:pt modelId="{4C21B9A9-F0A0-4725-B7F4-BB33DEDAD614}" type="pres">
      <dgm:prSet presAssocID="{97545B19-7AE0-47DB-B789-CD001878E8D9}" presName="tx1" presStyleLbl="revTx" presStyleIdx="0" presStyleCnt="4" custFlipHor="1" custScaleX="3276" custScaleY="96499"/>
      <dgm:spPr/>
      <dgm:t>
        <a:bodyPr/>
        <a:lstStyle/>
        <a:p>
          <a:endParaRPr lang="es-ES"/>
        </a:p>
      </dgm:t>
    </dgm:pt>
    <dgm:pt modelId="{6CA204B3-FF2F-4D2F-8F4A-8E2C38928EB6}" type="pres">
      <dgm:prSet presAssocID="{97545B19-7AE0-47DB-B789-CD001878E8D9}" presName="vert1" presStyleCnt="0"/>
      <dgm:spPr/>
    </dgm:pt>
    <dgm:pt modelId="{5F23CCB6-78D8-4EC5-816E-8B16F29C5FA3}" type="pres">
      <dgm:prSet presAssocID="{EC6CDBAF-FCD3-4BC3-8706-2150D14A4619}" presName="vertSpace2a" presStyleCnt="0"/>
      <dgm:spPr/>
    </dgm:pt>
    <dgm:pt modelId="{90E427D7-5589-42EA-8693-ECD0A6F423A3}" type="pres">
      <dgm:prSet presAssocID="{EC6CDBAF-FCD3-4BC3-8706-2150D14A4619}" presName="horz2" presStyleCnt="0"/>
      <dgm:spPr/>
    </dgm:pt>
    <dgm:pt modelId="{BEC7390D-4533-4810-95E2-091F437165EF}" type="pres">
      <dgm:prSet presAssocID="{EC6CDBAF-FCD3-4BC3-8706-2150D14A4619}" presName="horzSpace2" presStyleCnt="0"/>
      <dgm:spPr/>
    </dgm:pt>
    <dgm:pt modelId="{239B4CBB-4AD5-411C-9CCA-3A64CF2748D9}" type="pres">
      <dgm:prSet presAssocID="{EC6CDBAF-FCD3-4BC3-8706-2150D14A4619}" presName="tx2" presStyleLbl="revTx" presStyleIdx="1" presStyleCnt="4"/>
      <dgm:spPr/>
      <dgm:t>
        <a:bodyPr/>
        <a:lstStyle/>
        <a:p>
          <a:endParaRPr lang="es-ES"/>
        </a:p>
      </dgm:t>
    </dgm:pt>
    <dgm:pt modelId="{8B7DEE5C-CFBF-4DFD-BCE8-911C68732C03}" type="pres">
      <dgm:prSet presAssocID="{EC6CDBAF-FCD3-4BC3-8706-2150D14A4619}" presName="vert2" presStyleCnt="0"/>
      <dgm:spPr/>
    </dgm:pt>
    <dgm:pt modelId="{6407C9CB-2425-45B5-A9CD-D04EB98E54D2}" type="pres">
      <dgm:prSet presAssocID="{EC6CDBAF-FCD3-4BC3-8706-2150D14A4619}" presName="thinLine2b" presStyleLbl="callout" presStyleIdx="0" presStyleCnt="3"/>
      <dgm:spPr/>
    </dgm:pt>
    <dgm:pt modelId="{5D47F4BB-95C7-46F6-8E6B-880F4293948E}" type="pres">
      <dgm:prSet presAssocID="{EC6CDBAF-FCD3-4BC3-8706-2150D14A4619}" presName="vertSpace2b" presStyleCnt="0"/>
      <dgm:spPr/>
    </dgm:pt>
    <dgm:pt modelId="{6F6DA1BC-782C-4146-9364-D312EC326781}" type="pres">
      <dgm:prSet presAssocID="{84B15DA7-ABAA-445D-89D3-35DEC7D43016}" presName="horz2" presStyleCnt="0"/>
      <dgm:spPr/>
    </dgm:pt>
    <dgm:pt modelId="{2B9505E8-4C69-45CD-B0DA-176DB7B56C4F}" type="pres">
      <dgm:prSet presAssocID="{84B15DA7-ABAA-445D-89D3-35DEC7D43016}" presName="horzSpace2" presStyleCnt="0"/>
      <dgm:spPr/>
    </dgm:pt>
    <dgm:pt modelId="{12227006-907C-41C5-8661-15B7712718DB}" type="pres">
      <dgm:prSet presAssocID="{84B15DA7-ABAA-445D-89D3-35DEC7D43016}" presName="tx2" presStyleLbl="revTx" presStyleIdx="2" presStyleCnt="4"/>
      <dgm:spPr/>
      <dgm:t>
        <a:bodyPr/>
        <a:lstStyle/>
        <a:p>
          <a:endParaRPr lang="es-ES"/>
        </a:p>
      </dgm:t>
    </dgm:pt>
    <dgm:pt modelId="{14E0ACAF-8920-47E8-B5A6-E3B4884BED1D}" type="pres">
      <dgm:prSet presAssocID="{84B15DA7-ABAA-445D-89D3-35DEC7D43016}" presName="vert2" presStyleCnt="0"/>
      <dgm:spPr/>
    </dgm:pt>
    <dgm:pt modelId="{93666291-87FB-4883-A1F1-7108D7E83E5D}" type="pres">
      <dgm:prSet presAssocID="{84B15DA7-ABAA-445D-89D3-35DEC7D43016}" presName="thinLine2b" presStyleLbl="callout" presStyleIdx="1" presStyleCnt="3"/>
      <dgm:spPr/>
    </dgm:pt>
    <dgm:pt modelId="{57994041-1353-407C-9BD4-90EBEC1A7FB0}" type="pres">
      <dgm:prSet presAssocID="{84B15DA7-ABAA-445D-89D3-35DEC7D43016}" presName="vertSpace2b" presStyleCnt="0"/>
      <dgm:spPr/>
    </dgm:pt>
    <dgm:pt modelId="{48E1EAF3-FE19-4CB4-8462-22D6C97AA4B7}" type="pres">
      <dgm:prSet presAssocID="{AA4126A7-F8C1-4290-A77F-C7A36F6711D0}" presName="horz2" presStyleCnt="0"/>
      <dgm:spPr/>
    </dgm:pt>
    <dgm:pt modelId="{F90DB137-771F-4FB8-B3AF-2F4AA3F66C0A}" type="pres">
      <dgm:prSet presAssocID="{AA4126A7-F8C1-4290-A77F-C7A36F6711D0}" presName="horzSpace2" presStyleCnt="0"/>
      <dgm:spPr/>
    </dgm:pt>
    <dgm:pt modelId="{D88F1A17-24A3-4D2D-972A-14530D756DAB}" type="pres">
      <dgm:prSet presAssocID="{AA4126A7-F8C1-4290-A77F-C7A36F6711D0}" presName="tx2" presStyleLbl="revTx" presStyleIdx="3" presStyleCnt="4"/>
      <dgm:spPr/>
      <dgm:t>
        <a:bodyPr/>
        <a:lstStyle/>
        <a:p>
          <a:endParaRPr lang="es-ES"/>
        </a:p>
      </dgm:t>
    </dgm:pt>
    <dgm:pt modelId="{BE7A1987-1548-4EB2-8AFB-83C2695EEBCD}" type="pres">
      <dgm:prSet presAssocID="{AA4126A7-F8C1-4290-A77F-C7A36F6711D0}" presName="vert2" presStyleCnt="0"/>
      <dgm:spPr/>
    </dgm:pt>
    <dgm:pt modelId="{AE588973-439C-45DD-A084-83D837A776ED}" type="pres">
      <dgm:prSet presAssocID="{AA4126A7-F8C1-4290-A77F-C7A36F6711D0}" presName="thinLine2b" presStyleLbl="callout" presStyleIdx="2" presStyleCnt="3"/>
      <dgm:spPr/>
    </dgm:pt>
    <dgm:pt modelId="{55E77258-08D0-4277-9136-D782D6C2C335}" type="pres">
      <dgm:prSet presAssocID="{AA4126A7-F8C1-4290-A77F-C7A36F6711D0}" presName="vertSpace2b" presStyleCnt="0"/>
      <dgm:spPr/>
    </dgm:pt>
  </dgm:ptLst>
  <dgm:cxnLst>
    <dgm:cxn modelId="{4DFDC5B2-2305-4C7C-81BA-D7E17B37EB92}" srcId="{97545B19-7AE0-47DB-B789-CD001878E8D9}" destId="{84B15DA7-ABAA-445D-89D3-35DEC7D43016}" srcOrd="1" destOrd="0" parTransId="{30494417-023B-4D83-8D9C-90EE5DC393BF}" sibTransId="{0A575BE6-0B26-464D-95D6-FFC5DD2A6C5C}"/>
    <dgm:cxn modelId="{7392EBD5-52FD-4325-A175-0DA8D4A43CF5}" type="presOf" srcId="{5BD980C5-C7D1-4F3E-8CDB-8B8AC51ED063}" destId="{15798181-2E6A-46D4-990A-2E33F6C70724}" srcOrd="0" destOrd="0" presId="urn:microsoft.com/office/officeart/2008/layout/LinedList"/>
    <dgm:cxn modelId="{FBA820A5-BAE2-42ED-84F3-1B8DD39408B7}" srcId="{5BD980C5-C7D1-4F3E-8CDB-8B8AC51ED063}" destId="{97545B19-7AE0-47DB-B789-CD001878E8D9}" srcOrd="0" destOrd="0" parTransId="{FC2297C4-1AF3-4209-888D-D3F5DD6464D8}" sibTransId="{8C0625CF-1010-41E6-BB2E-C95064F5FDE0}"/>
    <dgm:cxn modelId="{8004ACA2-FE91-46A9-9A0D-5CF65637D0AF}" srcId="{97545B19-7AE0-47DB-B789-CD001878E8D9}" destId="{EC6CDBAF-FCD3-4BC3-8706-2150D14A4619}" srcOrd="0" destOrd="0" parTransId="{042BCE82-776C-46D9-AE1C-4DB1B3EC2B26}" sibTransId="{40B908BE-5A33-4FBA-9E95-56E75A31DCCA}"/>
    <dgm:cxn modelId="{D547A3AE-906C-44DF-88B2-5455A00598BD}" srcId="{97545B19-7AE0-47DB-B789-CD001878E8D9}" destId="{AA4126A7-F8C1-4290-A77F-C7A36F6711D0}" srcOrd="2" destOrd="0" parTransId="{EEF2E07A-A883-484A-A9F6-434115842F58}" sibTransId="{21BC6045-BF87-47BC-9EB8-C8923EC9E61E}"/>
    <dgm:cxn modelId="{A02B4716-4E2F-42EB-8B4F-D178AA528CC3}" type="presOf" srcId="{EC6CDBAF-FCD3-4BC3-8706-2150D14A4619}" destId="{239B4CBB-4AD5-411C-9CCA-3A64CF2748D9}" srcOrd="0" destOrd="0" presId="urn:microsoft.com/office/officeart/2008/layout/LinedList"/>
    <dgm:cxn modelId="{866B9F27-BA17-42B7-8D21-B70B16C26283}" type="presOf" srcId="{AA4126A7-F8C1-4290-A77F-C7A36F6711D0}" destId="{D88F1A17-24A3-4D2D-972A-14530D756DAB}" srcOrd="0" destOrd="0" presId="urn:microsoft.com/office/officeart/2008/layout/LinedList"/>
    <dgm:cxn modelId="{3AF8F8B2-7447-4DCA-8F71-26D8D48E7A75}" type="presOf" srcId="{84B15DA7-ABAA-445D-89D3-35DEC7D43016}" destId="{12227006-907C-41C5-8661-15B7712718DB}" srcOrd="0" destOrd="0" presId="urn:microsoft.com/office/officeart/2008/layout/LinedList"/>
    <dgm:cxn modelId="{76C8EE0E-17C1-4EC1-A643-88E9FE0E5EBE}" type="presOf" srcId="{97545B19-7AE0-47DB-B789-CD001878E8D9}" destId="{4C21B9A9-F0A0-4725-B7F4-BB33DEDAD614}" srcOrd="0" destOrd="0" presId="urn:microsoft.com/office/officeart/2008/layout/LinedList"/>
    <dgm:cxn modelId="{BE8C5CEA-288C-43FC-9A37-A8067961C7F3}" type="presParOf" srcId="{15798181-2E6A-46D4-990A-2E33F6C70724}" destId="{6FE54CB7-67E0-4A78-A970-36AF623B4A18}" srcOrd="0" destOrd="0" presId="urn:microsoft.com/office/officeart/2008/layout/LinedList"/>
    <dgm:cxn modelId="{22E21016-FC0B-44D7-BB28-7670AFF56BDA}" type="presParOf" srcId="{15798181-2E6A-46D4-990A-2E33F6C70724}" destId="{5B8B385D-5C3C-45DF-B88A-F5EF7B305ABB}" srcOrd="1" destOrd="0" presId="urn:microsoft.com/office/officeart/2008/layout/LinedList"/>
    <dgm:cxn modelId="{17DC137D-0599-4656-AE33-816E4CA05666}" type="presParOf" srcId="{5B8B385D-5C3C-45DF-B88A-F5EF7B305ABB}" destId="{4C21B9A9-F0A0-4725-B7F4-BB33DEDAD614}" srcOrd="0" destOrd="0" presId="urn:microsoft.com/office/officeart/2008/layout/LinedList"/>
    <dgm:cxn modelId="{8DE5B26C-3F01-45D3-A2CD-64C37470E416}" type="presParOf" srcId="{5B8B385D-5C3C-45DF-B88A-F5EF7B305ABB}" destId="{6CA204B3-FF2F-4D2F-8F4A-8E2C38928EB6}" srcOrd="1" destOrd="0" presId="urn:microsoft.com/office/officeart/2008/layout/LinedList"/>
    <dgm:cxn modelId="{BFB3CE37-C123-42E0-B4E9-1D264A8EAD92}" type="presParOf" srcId="{6CA204B3-FF2F-4D2F-8F4A-8E2C38928EB6}" destId="{5F23CCB6-78D8-4EC5-816E-8B16F29C5FA3}" srcOrd="0" destOrd="0" presId="urn:microsoft.com/office/officeart/2008/layout/LinedList"/>
    <dgm:cxn modelId="{E810433C-1652-48A2-A493-0B61958B51B7}" type="presParOf" srcId="{6CA204B3-FF2F-4D2F-8F4A-8E2C38928EB6}" destId="{90E427D7-5589-42EA-8693-ECD0A6F423A3}" srcOrd="1" destOrd="0" presId="urn:microsoft.com/office/officeart/2008/layout/LinedList"/>
    <dgm:cxn modelId="{1A8E5197-3B1D-4AA2-886C-11D17097D252}" type="presParOf" srcId="{90E427D7-5589-42EA-8693-ECD0A6F423A3}" destId="{BEC7390D-4533-4810-95E2-091F437165EF}" srcOrd="0" destOrd="0" presId="urn:microsoft.com/office/officeart/2008/layout/LinedList"/>
    <dgm:cxn modelId="{AD1B163C-1737-4D0F-B00C-34337F5C6264}" type="presParOf" srcId="{90E427D7-5589-42EA-8693-ECD0A6F423A3}" destId="{239B4CBB-4AD5-411C-9CCA-3A64CF2748D9}" srcOrd="1" destOrd="0" presId="urn:microsoft.com/office/officeart/2008/layout/LinedList"/>
    <dgm:cxn modelId="{EA349C67-8F0A-47CB-94CD-623B30E3D05D}" type="presParOf" srcId="{90E427D7-5589-42EA-8693-ECD0A6F423A3}" destId="{8B7DEE5C-CFBF-4DFD-BCE8-911C68732C03}" srcOrd="2" destOrd="0" presId="urn:microsoft.com/office/officeart/2008/layout/LinedList"/>
    <dgm:cxn modelId="{003533AC-EE05-417B-BF7E-2406D94CD93D}" type="presParOf" srcId="{6CA204B3-FF2F-4D2F-8F4A-8E2C38928EB6}" destId="{6407C9CB-2425-45B5-A9CD-D04EB98E54D2}" srcOrd="2" destOrd="0" presId="urn:microsoft.com/office/officeart/2008/layout/LinedList"/>
    <dgm:cxn modelId="{454CD94F-6712-4B31-ACED-7780C2625910}" type="presParOf" srcId="{6CA204B3-FF2F-4D2F-8F4A-8E2C38928EB6}" destId="{5D47F4BB-95C7-46F6-8E6B-880F4293948E}" srcOrd="3" destOrd="0" presId="urn:microsoft.com/office/officeart/2008/layout/LinedList"/>
    <dgm:cxn modelId="{647772CF-683E-418B-A1A1-8D88D2F437D8}" type="presParOf" srcId="{6CA204B3-FF2F-4D2F-8F4A-8E2C38928EB6}" destId="{6F6DA1BC-782C-4146-9364-D312EC326781}" srcOrd="4" destOrd="0" presId="urn:microsoft.com/office/officeart/2008/layout/LinedList"/>
    <dgm:cxn modelId="{A6BBD89B-BABA-4675-93EC-2AE9D517A804}" type="presParOf" srcId="{6F6DA1BC-782C-4146-9364-D312EC326781}" destId="{2B9505E8-4C69-45CD-B0DA-176DB7B56C4F}" srcOrd="0" destOrd="0" presId="urn:microsoft.com/office/officeart/2008/layout/LinedList"/>
    <dgm:cxn modelId="{1A04EA86-797B-4D23-BAAD-08522BDEF390}" type="presParOf" srcId="{6F6DA1BC-782C-4146-9364-D312EC326781}" destId="{12227006-907C-41C5-8661-15B7712718DB}" srcOrd="1" destOrd="0" presId="urn:microsoft.com/office/officeart/2008/layout/LinedList"/>
    <dgm:cxn modelId="{C0769674-3F10-49C2-8191-C89E709DC46E}" type="presParOf" srcId="{6F6DA1BC-782C-4146-9364-D312EC326781}" destId="{14E0ACAF-8920-47E8-B5A6-E3B4884BED1D}" srcOrd="2" destOrd="0" presId="urn:microsoft.com/office/officeart/2008/layout/LinedList"/>
    <dgm:cxn modelId="{ADC865A3-6A96-427E-8E04-8B25DED231CE}" type="presParOf" srcId="{6CA204B3-FF2F-4D2F-8F4A-8E2C38928EB6}" destId="{93666291-87FB-4883-A1F1-7108D7E83E5D}" srcOrd="5" destOrd="0" presId="urn:microsoft.com/office/officeart/2008/layout/LinedList"/>
    <dgm:cxn modelId="{BEC42D72-1504-4224-8CDB-36F44765F486}" type="presParOf" srcId="{6CA204B3-FF2F-4D2F-8F4A-8E2C38928EB6}" destId="{57994041-1353-407C-9BD4-90EBEC1A7FB0}" srcOrd="6" destOrd="0" presId="urn:microsoft.com/office/officeart/2008/layout/LinedList"/>
    <dgm:cxn modelId="{0027D131-D66A-48BC-818B-63535147C07D}" type="presParOf" srcId="{6CA204B3-FF2F-4D2F-8F4A-8E2C38928EB6}" destId="{48E1EAF3-FE19-4CB4-8462-22D6C97AA4B7}" srcOrd="7" destOrd="0" presId="urn:microsoft.com/office/officeart/2008/layout/LinedList"/>
    <dgm:cxn modelId="{016CFB58-CDD0-4EF6-AC29-43AE93F9545F}" type="presParOf" srcId="{48E1EAF3-FE19-4CB4-8462-22D6C97AA4B7}" destId="{F90DB137-771F-4FB8-B3AF-2F4AA3F66C0A}" srcOrd="0" destOrd="0" presId="urn:microsoft.com/office/officeart/2008/layout/LinedList"/>
    <dgm:cxn modelId="{6D10276C-A3D8-4F6A-B178-B5FA75042476}" type="presParOf" srcId="{48E1EAF3-FE19-4CB4-8462-22D6C97AA4B7}" destId="{D88F1A17-24A3-4D2D-972A-14530D756DAB}" srcOrd="1" destOrd="0" presId="urn:microsoft.com/office/officeart/2008/layout/LinedList"/>
    <dgm:cxn modelId="{5B37EBA7-C1B1-4FDE-9701-512FA7D8C661}" type="presParOf" srcId="{48E1EAF3-FE19-4CB4-8462-22D6C97AA4B7}" destId="{BE7A1987-1548-4EB2-8AFB-83C2695EEBCD}" srcOrd="2" destOrd="0" presId="urn:microsoft.com/office/officeart/2008/layout/LinedList"/>
    <dgm:cxn modelId="{8B5F5FDF-2754-4593-BC16-324D087CDEFD}" type="presParOf" srcId="{6CA204B3-FF2F-4D2F-8F4A-8E2C38928EB6}" destId="{AE588973-439C-45DD-A084-83D837A776ED}" srcOrd="8" destOrd="0" presId="urn:microsoft.com/office/officeart/2008/layout/LinedList"/>
    <dgm:cxn modelId="{77EA6811-9164-4677-B3CE-302805307102}" type="presParOf" srcId="{6CA204B3-FF2F-4D2F-8F4A-8E2C38928EB6}" destId="{55E77258-08D0-4277-9136-D782D6C2C33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E04155-F594-4E41-9106-9BAFAF9658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8F545687-6C9A-4F4D-80A5-7AECF5609FF0}">
      <dgm:prSet phldrT="[Texto]"/>
      <dgm:spPr/>
      <dgm:t>
        <a:bodyPr/>
        <a:lstStyle/>
        <a:p>
          <a:r>
            <a:rPr lang="es-ES" dirty="0" smtClean="0"/>
            <a:t>1587 </a:t>
          </a:r>
          <a:r>
            <a:rPr lang="es-ES" dirty="0" err="1" smtClean="0"/>
            <a:t>Zuñiga</a:t>
          </a:r>
          <a:r>
            <a:rPr lang="es-ES" dirty="0" smtClean="0"/>
            <a:t>, Acedo, </a:t>
          </a:r>
          <a:r>
            <a:rPr lang="es-ES" dirty="0" err="1" smtClean="0"/>
            <a:t>Antzin</a:t>
          </a:r>
          <a:r>
            <a:rPr lang="es-ES" dirty="0" smtClean="0"/>
            <a:t>… también en </a:t>
          </a:r>
          <a:r>
            <a:rPr lang="es-ES" dirty="0" err="1" smtClean="0"/>
            <a:t>Mendaza</a:t>
          </a:r>
          <a:r>
            <a:rPr lang="es-ES" dirty="0" smtClean="0"/>
            <a:t>, </a:t>
          </a:r>
          <a:r>
            <a:rPr lang="es-ES" dirty="0" err="1" smtClean="0"/>
            <a:t>Legaria</a:t>
          </a:r>
          <a:r>
            <a:rPr lang="es-ES" dirty="0" smtClean="0"/>
            <a:t>, </a:t>
          </a:r>
          <a:r>
            <a:rPr lang="es-ES" dirty="0" err="1" smtClean="0"/>
            <a:t>Oco</a:t>
          </a:r>
          <a:r>
            <a:rPr lang="es-ES" dirty="0" smtClean="0"/>
            <a:t>… </a:t>
          </a:r>
          <a:endParaRPr lang="es-ES" dirty="0"/>
        </a:p>
      </dgm:t>
    </dgm:pt>
    <dgm:pt modelId="{9815DBCA-D526-4CFB-BBA3-3BF54A1738D7}" type="parTrans" cxnId="{168DE57C-70A1-4717-A902-929B7B2CB445}">
      <dgm:prSet/>
      <dgm:spPr/>
      <dgm:t>
        <a:bodyPr/>
        <a:lstStyle/>
        <a:p>
          <a:endParaRPr lang="es-ES"/>
        </a:p>
      </dgm:t>
    </dgm:pt>
    <dgm:pt modelId="{852625A4-2687-4A4F-B4A2-C3FF65202565}" type="sibTrans" cxnId="{168DE57C-70A1-4717-A902-929B7B2CB445}">
      <dgm:prSet/>
      <dgm:spPr/>
      <dgm:t>
        <a:bodyPr/>
        <a:lstStyle/>
        <a:p>
          <a:endParaRPr lang="es-ES"/>
        </a:p>
      </dgm:t>
    </dgm:pt>
    <dgm:pt modelId="{B75C9CD6-9EDA-4F28-B571-F478275429D4}">
      <dgm:prSet phldrT="[Texto]"/>
      <dgm:spPr/>
      <dgm:t>
        <a:bodyPr/>
        <a:lstStyle/>
        <a:p>
          <a:r>
            <a:rPr lang="es-ES" dirty="0" smtClean="0"/>
            <a:t>1540 Tudela. </a:t>
          </a:r>
          <a:r>
            <a:rPr lang="es-ES" dirty="0" err="1" smtClean="0"/>
            <a:t>Albaitero</a:t>
          </a:r>
          <a:r>
            <a:rPr lang="es-ES" dirty="0" smtClean="0"/>
            <a:t> zamorano</a:t>
          </a:r>
          <a:endParaRPr lang="es-ES" dirty="0"/>
        </a:p>
      </dgm:t>
    </dgm:pt>
    <dgm:pt modelId="{8EE56FB1-62A7-43EC-BB07-21755EC88BD5}" type="parTrans" cxnId="{B0205EE5-ED8F-4129-8E45-FAB36133F43B}">
      <dgm:prSet/>
      <dgm:spPr/>
      <dgm:t>
        <a:bodyPr/>
        <a:lstStyle/>
        <a:p>
          <a:endParaRPr lang="es-ES"/>
        </a:p>
      </dgm:t>
    </dgm:pt>
    <dgm:pt modelId="{BE443588-BEF6-493E-A8A3-5F6F42C7647A}" type="sibTrans" cxnId="{B0205EE5-ED8F-4129-8E45-FAB36133F43B}">
      <dgm:prSet/>
      <dgm:spPr/>
      <dgm:t>
        <a:bodyPr/>
        <a:lstStyle/>
        <a:p>
          <a:endParaRPr lang="es-ES"/>
        </a:p>
      </dgm:t>
    </dgm:pt>
    <dgm:pt modelId="{15B09734-4200-4D67-9F6D-3DC0FE659DC6}">
      <dgm:prSet phldrT="[Texto]"/>
      <dgm:spPr/>
      <dgm:t>
        <a:bodyPr/>
        <a:lstStyle/>
        <a:p>
          <a:r>
            <a:rPr lang="es-ES" dirty="0" smtClean="0"/>
            <a:t>1550. Baquedano. </a:t>
          </a:r>
          <a:r>
            <a:rPr lang="es-ES" dirty="0" err="1" smtClean="0"/>
            <a:t>Nik</a:t>
          </a:r>
          <a:r>
            <a:rPr lang="es-ES" dirty="0" smtClean="0"/>
            <a:t> </a:t>
          </a:r>
          <a:r>
            <a:rPr lang="es-ES" dirty="0" err="1" smtClean="0"/>
            <a:t>Joanesek</a:t>
          </a:r>
          <a:r>
            <a:rPr lang="es-ES" dirty="0" smtClean="0"/>
            <a:t> </a:t>
          </a:r>
          <a:r>
            <a:rPr lang="es-ES" dirty="0" err="1" smtClean="0"/>
            <a:t>ematen</a:t>
          </a:r>
          <a:r>
            <a:rPr lang="es-ES" dirty="0" smtClean="0"/>
            <a:t> </a:t>
          </a:r>
          <a:r>
            <a:rPr lang="es-ES" dirty="0" err="1" smtClean="0"/>
            <a:t>dotsut</a:t>
          </a:r>
          <a:r>
            <a:rPr lang="es-ES" dirty="0" smtClean="0"/>
            <a:t> </a:t>
          </a:r>
          <a:r>
            <a:rPr lang="es-ES" dirty="0" err="1" smtClean="0"/>
            <a:t>neure</a:t>
          </a:r>
          <a:r>
            <a:rPr lang="es-ES" dirty="0" smtClean="0"/>
            <a:t> </a:t>
          </a:r>
          <a:r>
            <a:rPr lang="es-ES" dirty="0" err="1" smtClean="0"/>
            <a:t>fedea</a:t>
          </a:r>
          <a:r>
            <a:rPr lang="es-ES" dirty="0" smtClean="0"/>
            <a:t> </a:t>
          </a:r>
          <a:r>
            <a:rPr lang="es-ES" dirty="0" err="1" smtClean="0"/>
            <a:t>zuri</a:t>
          </a:r>
          <a:r>
            <a:rPr lang="es-ES" dirty="0" smtClean="0"/>
            <a:t> </a:t>
          </a:r>
          <a:r>
            <a:rPr lang="es-ES" dirty="0" err="1" smtClean="0"/>
            <a:t>Theresa</a:t>
          </a:r>
          <a:r>
            <a:rPr lang="es-ES" dirty="0" smtClean="0"/>
            <a:t>, </a:t>
          </a:r>
          <a:r>
            <a:rPr lang="es-ES" dirty="0" err="1" smtClean="0"/>
            <a:t>zure</a:t>
          </a:r>
          <a:r>
            <a:rPr lang="es-ES" dirty="0" smtClean="0"/>
            <a:t> </a:t>
          </a:r>
          <a:r>
            <a:rPr lang="es-ES" dirty="0" err="1" smtClean="0"/>
            <a:t>senarra</a:t>
          </a:r>
          <a:r>
            <a:rPr lang="es-ES" dirty="0" smtClean="0"/>
            <a:t> </a:t>
          </a:r>
          <a:r>
            <a:rPr lang="es-ES" dirty="0" err="1" smtClean="0"/>
            <a:t>izateko</a:t>
          </a:r>
          <a:r>
            <a:rPr lang="es-ES" dirty="0" smtClean="0"/>
            <a:t>, eta </a:t>
          </a:r>
          <a:r>
            <a:rPr lang="es-ES" dirty="0" err="1" smtClean="0"/>
            <a:t>ez</a:t>
          </a:r>
          <a:r>
            <a:rPr lang="es-ES" dirty="0" smtClean="0"/>
            <a:t> </a:t>
          </a:r>
          <a:r>
            <a:rPr lang="es-ES" dirty="0" err="1" smtClean="0"/>
            <a:t>zutaz</a:t>
          </a:r>
          <a:r>
            <a:rPr lang="es-ES" dirty="0" smtClean="0"/>
            <a:t> </a:t>
          </a:r>
          <a:r>
            <a:rPr lang="es-ES" dirty="0" err="1" smtClean="0"/>
            <a:t>bertze</a:t>
          </a:r>
          <a:r>
            <a:rPr lang="es-ES" dirty="0" smtClean="0"/>
            <a:t> </a:t>
          </a:r>
          <a:r>
            <a:rPr lang="es-ES" dirty="0" err="1" smtClean="0"/>
            <a:t>emazterik</a:t>
          </a:r>
          <a:r>
            <a:rPr lang="es-ES" dirty="0" smtClean="0"/>
            <a:t> </a:t>
          </a:r>
          <a:r>
            <a:rPr lang="es-ES" dirty="0" err="1" smtClean="0"/>
            <a:t>egiteko</a:t>
          </a:r>
          <a:r>
            <a:rPr lang="es-ES" dirty="0" smtClean="0"/>
            <a:t>. </a:t>
          </a:r>
          <a:endParaRPr lang="es-ES" dirty="0"/>
        </a:p>
      </dgm:t>
    </dgm:pt>
    <dgm:pt modelId="{C4C5050E-53BD-4013-BA97-AAC46DDAD26C}" type="parTrans" cxnId="{F014AA05-15BA-4CFC-A83A-DA097836C1B4}">
      <dgm:prSet/>
      <dgm:spPr/>
      <dgm:t>
        <a:bodyPr/>
        <a:lstStyle/>
        <a:p>
          <a:endParaRPr lang="es-ES"/>
        </a:p>
      </dgm:t>
    </dgm:pt>
    <dgm:pt modelId="{14392E05-4ECB-4F78-B7AB-47469FEF7F0B}" type="sibTrans" cxnId="{F014AA05-15BA-4CFC-A83A-DA097836C1B4}">
      <dgm:prSet/>
      <dgm:spPr/>
      <dgm:t>
        <a:bodyPr/>
        <a:lstStyle/>
        <a:p>
          <a:endParaRPr lang="es-ES"/>
        </a:p>
      </dgm:t>
    </dgm:pt>
    <dgm:pt modelId="{F835D155-B584-4C0A-BB2E-B9F67E27497C}">
      <dgm:prSet phldrT="[Texto]"/>
      <dgm:spPr/>
      <dgm:t>
        <a:bodyPr/>
        <a:lstStyle/>
        <a:p>
          <a:r>
            <a:rPr lang="es-ES" dirty="0" smtClean="0"/>
            <a:t>1552. </a:t>
          </a:r>
          <a:r>
            <a:rPr lang="es-ES" dirty="0" err="1" smtClean="0"/>
            <a:t>Zufia</a:t>
          </a:r>
          <a:r>
            <a:rPr lang="es-ES" dirty="0" smtClean="0"/>
            <a:t>. Los padres se oponen por su condición social inferior</a:t>
          </a:r>
          <a:endParaRPr lang="es-ES" dirty="0"/>
        </a:p>
      </dgm:t>
    </dgm:pt>
    <dgm:pt modelId="{7ECF120F-BF8D-4A8F-906F-0CE775A3340D}" type="parTrans" cxnId="{6A2B830C-5669-434A-9145-3EA10C0D837B}">
      <dgm:prSet/>
      <dgm:spPr/>
      <dgm:t>
        <a:bodyPr/>
        <a:lstStyle/>
        <a:p>
          <a:endParaRPr lang="es-ES"/>
        </a:p>
      </dgm:t>
    </dgm:pt>
    <dgm:pt modelId="{531A6D06-4476-4F66-B8FB-CA6D0817DD34}" type="sibTrans" cxnId="{6A2B830C-5669-434A-9145-3EA10C0D837B}">
      <dgm:prSet/>
      <dgm:spPr/>
      <dgm:t>
        <a:bodyPr/>
        <a:lstStyle/>
        <a:p>
          <a:endParaRPr lang="es-ES"/>
        </a:p>
      </dgm:t>
    </dgm:pt>
    <dgm:pt modelId="{41E66387-52EC-4C1E-9B4C-DC3AA8B9ADE9}">
      <dgm:prSet phldrT="[Texto]"/>
      <dgm:spPr/>
      <dgm:t>
        <a:bodyPr/>
        <a:lstStyle/>
        <a:p>
          <a:r>
            <a:rPr lang="es-ES" dirty="0" smtClean="0"/>
            <a:t>1564. </a:t>
          </a:r>
          <a:r>
            <a:rPr lang="es-ES" dirty="0" err="1" smtClean="0"/>
            <a:t>Eraul</a:t>
          </a:r>
          <a:r>
            <a:rPr lang="es-ES" dirty="0" smtClean="0"/>
            <a:t>. Familia Lander invitación a una boda</a:t>
          </a:r>
          <a:endParaRPr lang="es-ES" dirty="0"/>
        </a:p>
      </dgm:t>
    </dgm:pt>
    <dgm:pt modelId="{4CD7B56D-5820-4865-8CF1-90250B90D5A5}" type="parTrans" cxnId="{F6CD0E2E-DF5F-4A33-8083-A50A437DC82B}">
      <dgm:prSet/>
      <dgm:spPr/>
      <dgm:t>
        <a:bodyPr/>
        <a:lstStyle/>
        <a:p>
          <a:endParaRPr lang="es-ES"/>
        </a:p>
      </dgm:t>
    </dgm:pt>
    <dgm:pt modelId="{EE9C3306-3BA7-4185-BB1D-CE3D89B08589}" type="sibTrans" cxnId="{F6CD0E2E-DF5F-4A33-8083-A50A437DC82B}">
      <dgm:prSet/>
      <dgm:spPr/>
      <dgm:t>
        <a:bodyPr/>
        <a:lstStyle/>
        <a:p>
          <a:endParaRPr lang="es-ES"/>
        </a:p>
      </dgm:t>
    </dgm:pt>
    <dgm:pt modelId="{636D7A79-9615-4435-87EE-4A98A4577AF5}" type="pres">
      <dgm:prSet presAssocID="{1BE04155-F594-4E41-9106-9BAFAF9658FD}" presName="diagram" presStyleCnt="0">
        <dgm:presLayoutVars>
          <dgm:dir/>
          <dgm:resizeHandles val="exact"/>
        </dgm:presLayoutVars>
      </dgm:prSet>
      <dgm:spPr/>
      <dgm:t>
        <a:bodyPr/>
        <a:lstStyle/>
        <a:p>
          <a:endParaRPr lang="es-ES"/>
        </a:p>
      </dgm:t>
    </dgm:pt>
    <dgm:pt modelId="{97ECA57C-2ACE-438F-AE2A-FB88E639472B}" type="pres">
      <dgm:prSet presAssocID="{8F545687-6C9A-4F4D-80A5-7AECF5609FF0}" presName="node" presStyleLbl="node1" presStyleIdx="0" presStyleCnt="5">
        <dgm:presLayoutVars>
          <dgm:bulletEnabled val="1"/>
        </dgm:presLayoutVars>
      </dgm:prSet>
      <dgm:spPr/>
      <dgm:t>
        <a:bodyPr/>
        <a:lstStyle/>
        <a:p>
          <a:endParaRPr lang="es-ES"/>
        </a:p>
      </dgm:t>
    </dgm:pt>
    <dgm:pt modelId="{D4DF6077-C123-4F6C-8736-B83811824D02}" type="pres">
      <dgm:prSet presAssocID="{852625A4-2687-4A4F-B4A2-C3FF65202565}" presName="sibTrans" presStyleCnt="0"/>
      <dgm:spPr/>
    </dgm:pt>
    <dgm:pt modelId="{74E6E047-FA90-450B-935B-55DA2E0AC001}" type="pres">
      <dgm:prSet presAssocID="{B75C9CD6-9EDA-4F28-B571-F478275429D4}" presName="node" presStyleLbl="node1" presStyleIdx="1" presStyleCnt="5">
        <dgm:presLayoutVars>
          <dgm:bulletEnabled val="1"/>
        </dgm:presLayoutVars>
      </dgm:prSet>
      <dgm:spPr/>
      <dgm:t>
        <a:bodyPr/>
        <a:lstStyle/>
        <a:p>
          <a:endParaRPr lang="es-ES"/>
        </a:p>
      </dgm:t>
    </dgm:pt>
    <dgm:pt modelId="{988E7906-DA38-45CF-B8C8-97BBF230D0A3}" type="pres">
      <dgm:prSet presAssocID="{BE443588-BEF6-493E-A8A3-5F6F42C7647A}" presName="sibTrans" presStyleCnt="0"/>
      <dgm:spPr/>
    </dgm:pt>
    <dgm:pt modelId="{C410ECCA-7711-43E7-A027-369E6DF4D1D9}" type="pres">
      <dgm:prSet presAssocID="{15B09734-4200-4D67-9F6D-3DC0FE659DC6}" presName="node" presStyleLbl="node1" presStyleIdx="2" presStyleCnt="5">
        <dgm:presLayoutVars>
          <dgm:bulletEnabled val="1"/>
        </dgm:presLayoutVars>
      </dgm:prSet>
      <dgm:spPr/>
      <dgm:t>
        <a:bodyPr/>
        <a:lstStyle/>
        <a:p>
          <a:endParaRPr lang="es-ES"/>
        </a:p>
      </dgm:t>
    </dgm:pt>
    <dgm:pt modelId="{33C7C61A-BA41-4E4B-B4F0-03126FAA7A59}" type="pres">
      <dgm:prSet presAssocID="{14392E05-4ECB-4F78-B7AB-47469FEF7F0B}" presName="sibTrans" presStyleCnt="0"/>
      <dgm:spPr/>
    </dgm:pt>
    <dgm:pt modelId="{4A596C37-E9CF-4F53-AFB7-8A8174F9C563}" type="pres">
      <dgm:prSet presAssocID="{F835D155-B584-4C0A-BB2E-B9F67E27497C}" presName="node" presStyleLbl="node1" presStyleIdx="3" presStyleCnt="5">
        <dgm:presLayoutVars>
          <dgm:bulletEnabled val="1"/>
        </dgm:presLayoutVars>
      </dgm:prSet>
      <dgm:spPr/>
      <dgm:t>
        <a:bodyPr/>
        <a:lstStyle/>
        <a:p>
          <a:endParaRPr lang="es-ES"/>
        </a:p>
      </dgm:t>
    </dgm:pt>
    <dgm:pt modelId="{9CDAA711-EB41-4C20-839F-4AAEEA74C585}" type="pres">
      <dgm:prSet presAssocID="{531A6D06-4476-4F66-B8FB-CA6D0817DD34}" presName="sibTrans" presStyleCnt="0"/>
      <dgm:spPr/>
    </dgm:pt>
    <dgm:pt modelId="{52EB734E-64B4-4DC7-B8F6-9D4A96CDF00F}" type="pres">
      <dgm:prSet presAssocID="{41E66387-52EC-4C1E-9B4C-DC3AA8B9ADE9}" presName="node" presStyleLbl="node1" presStyleIdx="4" presStyleCnt="5">
        <dgm:presLayoutVars>
          <dgm:bulletEnabled val="1"/>
        </dgm:presLayoutVars>
      </dgm:prSet>
      <dgm:spPr/>
      <dgm:t>
        <a:bodyPr/>
        <a:lstStyle/>
        <a:p>
          <a:endParaRPr lang="es-ES"/>
        </a:p>
      </dgm:t>
    </dgm:pt>
  </dgm:ptLst>
  <dgm:cxnLst>
    <dgm:cxn modelId="{EDCE3395-E0E7-4A85-AA3D-BAB7DC58C4DE}" type="presOf" srcId="{8F545687-6C9A-4F4D-80A5-7AECF5609FF0}" destId="{97ECA57C-2ACE-438F-AE2A-FB88E639472B}" srcOrd="0" destOrd="0" presId="urn:microsoft.com/office/officeart/2005/8/layout/default"/>
    <dgm:cxn modelId="{F6CD0E2E-DF5F-4A33-8083-A50A437DC82B}" srcId="{1BE04155-F594-4E41-9106-9BAFAF9658FD}" destId="{41E66387-52EC-4C1E-9B4C-DC3AA8B9ADE9}" srcOrd="4" destOrd="0" parTransId="{4CD7B56D-5820-4865-8CF1-90250B90D5A5}" sibTransId="{EE9C3306-3BA7-4185-BB1D-CE3D89B08589}"/>
    <dgm:cxn modelId="{36BA4D5D-50DD-473A-B2B5-26F3183D5869}" type="presOf" srcId="{1BE04155-F594-4E41-9106-9BAFAF9658FD}" destId="{636D7A79-9615-4435-87EE-4A98A4577AF5}" srcOrd="0" destOrd="0" presId="urn:microsoft.com/office/officeart/2005/8/layout/default"/>
    <dgm:cxn modelId="{01001586-8B3A-42AA-AB53-333E9FD2925A}" type="presOf" srcId="{41E66387-52EC-4C1E-9B4C-DC3AA8B9ADE9}" destId="{52EB734E-64B4-4DC7-B8F6-9D4A96CDF00F}" srcOrd="0" destOrd="0" presId="urn:microsoft.com/office/officeart/2005/8/layout/default"/>
    <dgm:cxn modelId="{F0671FAF-AC43-4D21-8400-E656C39D0152}" type="presOf" srcId="{B75C9CD6-9EDA-4F28-B571-F478275429D4}" destId="{74E6E047-FA90-450B-935B-55DA2E0AC001}" srcOrd="0" destOrd="0" presId="urn:microsoft.com/office/officeart/2005/8/layout/default"/>
    <dgm:cxn modelId="{168DE57C-70A1-4717-A902-929B7B2CB445}" srcId="{1BE04155-F594-4E41-9106-9BAFAF9658FD}" destId="{8F545687-6C9A-4F4D-80A5-7AECF5609FF0}" srcOrd="0" destOrd="0" parTransId="{9815DBCA-D526-4CFB-BBA3-3BF54A1738D7}" sibTransId="{852625A4-2687-4A4F-B4A2-C3FF65202565}"/>
    <dgm:cxn modelId="{C666F72D-0FAD-403A-90DF-BA1F8259CCB2}" type="presOf" srcId="{F835D155-B584-4C0A-BB2E-B9F67E27497C}" destId="{4A596C37-E9CF-4F53-AFB7-8A8174F9C563}" srcOrd="0" destOrd="0" presId="urn:microsoft.com/office/officeart/2005/8/layout/default"/>
    <dgm:cxn modelId="{B0205EE5-ED8F-4129-8E45-FAB36133F43B}" srcId="{1BE04155-F594-4E41-9106-9BAFAF9658FD}" destId="{B75C9CD6-9EDA-4F28-B571-F478275429D4}" srcOrd="1" destOrd="0" parTransId="{8EE56FB1-62A7-43EC-BB07-21755EC88BD5}" sibTransId="{BE443588-BEF6-493E-A8A3-5F6F42C7647A}"/>
    <dgm:cxn modelId="{F014AA05-15BA-4CFC-A83A-DA097836C1B4}" srcId="{1BE04155-F594-4E41-9106-9BAFAF9658FD}" destId="{15B09734-4200-4D67-9F6D-3DC0FE659DC6}" srcOrd="2" destOrd="0" parTransId="{C4C5050E-53BD-4013-BA97-AAC46DDAD26C}" sibTransId="{14392E05-4ECB-4F78-B7AB-47469FEF7F0B}"/>
    <dgm:cxn modelId="{6A2B830C-5669-434A-9145-3EA10C0D837B}" srcId="{1BE04155-F594-4E41-9106-9BAFAF9658FD}" destId="{F835D155-B584-4C0A-BB2E-B9F67E27497C}" srcOrd="3" destOrd="0" parTransId="{7ECF120F-BF8D-4A8F-906F-0CE775A3340D}" sibTransId="{531A6D06-4476-4F66-B8FB-CA6D0817DD34}"/>
    <dgm:cxn modelId="{62AE178F-4AF8-40A3-B705-912D5739416C}" type="presOf" srcId="{15B09734-4200-4D67-9F6D-3DC0FE659DC6}" destId="{C410ECCA-7711-43E7-A027-369E6DF4D1D9}" srcOrd="0" destOrd="0" presId="urn:microsoft.com/office/officeart/2005/8/layout/default"/>
    <dgm:cxn modelId="{F094E0DE-1CB4-4CE3-A426-36D33497FF63}" type="presParOf" srcId="{636D7A79-9615-4435-87EE-4A98A4577AF5}" destId="{97ECA57C-2ACE-438F-AE2A-FB88E639472B}" srcOrd="0" destOrd="0" presId="urn:microsoft.com/office/officeart/2005/8/layout/default"/>
    <dgm:cxn modelId="{C687529D-7F0D-4A69-B4BA-8E1F0BDD4E08}" type="presParOf" srcId="{636D7A79-9615-4435-87EE-4A98A4577AF5}" destId="{D4DF6077-C123-4F6C-8736-B83811824D02}" srcOrd="1" destOrd="0" presId="urn:microsoft.com/office/officeart/2005/8/layout/default"/>
    <dgm:cxn modelId="{9E12A211-3005-497E-AD2D-0F4A553E5B04}" type="presParOf" srcId="{636D7A79-9615-4435-87EE-4A98A4577AF5}" destId="{74E6E047-FA90-450B-935B-55DA2E0AC001}" srcOrd="2" destOrd="0" presId="urn:microsoft.com/office/officeart/2005/8/layout/default"/>
    <dgm:cxn modelId="{859A8F6C-16D3-45F3-A3A6-EB70031760B3}" type="presParOf" srcId="{636D7A79-9615-4435-87EE-4A98A4577AF5}" destId="{988E7906-DA38-45CF-B8C8-97BBF230D0A3}" srcOrd="3" destOrd="0" presId="urn:microsoft.com/office/officeart/2005/8/layout/default"/>
    <dgm:cxn modelId="{5497E154-4BBF-40B3-AACC-B713FF792458}" type="presParOf" srcId="{636D7A79-9615-4435-87EE-4A98A4577AF5}" destId="{C410ECCA-7711-43E7-A027-369E6DF4D1D9}" srcOrd="4" destOrd="0" presId="urn:microsoft.com/office/officeart/2005/8/layout/default"/>
    <dgm:cxn modelId="{C3E48086-F129-4839-A3A9-93E9A06EF2A2}" type="presParOf" srcId="{636D7A79-9615-4435-87EE-4A98A4577AF5}" destId="{33C7C61A-BA41-4E4B-B4F0-03126FAA7A59}" srcOrd="5" destOrd="0" presId="urn:microsoft.com/office/officeart/2005/8/layout/default"/>
    <dgm:cxn modelId="{1D233677-3EDD-4004-B30B-E0396E226ABA}" type="presParOf" srcId="{636D7A79-9615-4435-87EE-4A98A4577AF5}" destId="{4A596C37-E9CF-4F53-AFB7-8A8174F9C563}" srcOrd="6" destOrd="0" presId="urn:microsoft.com/office/officeart/2005/8/layout/default"/>
    <dgm:cxn modelId="{AAE8E09C-2E6A-4781-99D9-394534DF8761}" type="presParOf" srcId="{636D7A79-9615-4435-87EE-4A98A4577AF5}" destId="{9CDAA711-EB41-4C20-839F-4AAEEA74C585}" srcOrd="7" destOrd="0" presId="urn:microsoft.com/office/officeart/2005/8/layout/default"/>
    <dgm:cxn modelId="{DF81A5CC-619B-44F2-A676-55C0608A6C54}" type="presParOf" srcId="{636D7A79-9615-4435-87EE-4A98A4577AF5}" destId="{52EB734E-64B4-4DC7-B8F6-9D4A96CDF00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212245-558A-423B-A195-44FCD71CDE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0D6B245A-0BFF-4405-809C-5D7F7E3C8EBF}">
      <dgm:prSet phldrT="[Texto]" phldr="1"/>
      <dgm:spPr/>
      <dgm:t>
        <a:bodyPr/>
        <a:lstStyle/>
        <a:p>
          <a:endParaRPr lang="es-ES" dirty="0"/>
        </a:p>
      </dgm:t>
    </dgm:pt>
    <dgm:pt modelId="{9B630536-F022-479E-9EA7-F14F73D24CEA}" type="parTrans" cxnId="{F8131C68-BE09-45EF-BA17-FC12D3B79A33}">
      <dgm:prSet/>
      <dgm:spPr/>
      <dgm:t>
        <a:bodyPr/>
        <a:lstStyle/>
        <a:p>
          <a:endParaRPr lang="es-ES"/>
        </a:p>
      </dgm:t>
    </dgm:pt>
    <dgm:pt modelId="{B3C63A24-8CB3-4C9D-84DC-4483B6DDC272}" type="sibTrans" cxnId="{F8131C68-BE09-45EF-BA17-FC12D3B79A33}">
      <dgm:prSet/>
      <dgm:spPr/>
      <dgm:t>
        <a:bodyPr/>
        <a:lstStyle/>
        <a:p>
          <a:endParaRPr lang="es-ES"/>
        </a:p>
      </dgm:t>
    </dgm:pt>
    <dgm:pt modelId="{33223682-199E-4A27-84CB-C68A1798CAB3}">
      <dgm:prSet phldrT="[Texto]"/>
      <dgm:spPr/>
      <dgm:t>
        <a:bodyPr/>
        <a:lstStyle/>
        <a:p>
          <a:r>
            <a:rPr lang="es-ES" dirty="0" smtClean="0"/>
            <a:t>BERROTZA : tierra que se labra por primera vez</a:t>
          </a:r>
          <a:r>
            <a:rPr lang="es-ES" smtClean="0"/>
            <a:t>, roturas.</a:t>
          </a:r>
          <a:endParaRPr lang="es-ES" dirty="0" smtClean="0"/>
        </a:p>
        <a:p>
          <a:r>
            <a:rPr lang="es-ES" dirty="0" smtClean="0"/>
            <a:t>Berro : </a:t>
          </a:r>
          <a:r>
            <a:rPr lang="es-ES" dirty="0" err="1" smtClean="0"/>
            <a:t>Labaki</a:t>
          </a:r>
          <a:endParaRPr lang="es-ES" dirty="0" smtClean="0"/>
        </a:p>
        <a:p>
          <a:r>
            <a:rPr lang="es-ES" dirty="0" smtClean="0"/>
            <a:t>-</a:t>
          </a:r>
          <a:r>
            <a:rPr lang="es-ES" dirty="0" err="1" smtClean="0"/>
            <a:t>Tza</a:t>
          </a:r>
          <a:r>
            <a:rPr lang="es-ES" dirty="0" smtClean="0"/>
            <a:t> : abundancia</a:t>
          </a:r>
          <a:endParaRPr lang="es-ES" dirty="0"/>
        </a:p>
      </dgm:t>
    </dgm:pt>
    <dgm:pt modelId="{9FD26BF0-B032-440D-865C-E5B6489BDB3C}" type="parTrans" cxnId="{2A8338E6-479C-498C-9D77-3222B6AEAB6B}">
      <dgm:prSet/>
      <dgm:spPr/>
      <dgm:t>
        <a:bodyPr/>
        <a:lstStyle/>
        <a:p>
          <a:endParaRPr lang="es-ES"/>
        </a:p>
      </dgm:t>
    </dgm:pt>
    <dgm:pt modelId="{58B245D6-23F9-4139-8301-BA76453560D2}" type="sibTrans" cxnId="{2A8338E6-479C-498C-9D77-3222B6AEAB6B}">
      <dgm:prSet/>
      <dgm:spPr/>
      <dgm:t>
        <a:bodyPr/>
        <a:lstStyle/>
        <a:p>
          <a:endParaRPr lang="es-ES"/>
        </a:p>
      </dgm:t>
    </dgm:pt>
    <dgm:pt modelId="{07260D0F-26D9-41DE-90DB-BE959981E691}">
      <dgm:prSet phldrT="[Texto]"/>
      <dgm:spPr/>
      <dgm:t>
        <a:bodyPr/>
        <a:lstStyle/>
        <a:p>
          <a:r>
            <a:rPr lang="es-ES" dirty="0" smtClean="0"/>
            <a:t>UBAGO : surtidor por donde sale el agua hacia arriba</a:t>
          </a:r>
        </a:p>
        <a:p>
          <a:r>
            <a:rPr lang="es-ES" dirty="0" err="1" smtClean="0"/>
            <a:t>Ur</a:t>
          </a:r>
          <a:r>
            <a:rPr lang="es-ES" dirty="0" smtClean="0"/>
            <a:t> : agua </a:t>
          </a:r>
        </a:p>
        <a:p>
          <a:r>
            <a:rPr lang="es-ES" dirty="0" smtClean="0"/>
            <a:t>-</a:t>
          </a:r>
          <a:r>
            <a:rPr lang="es-ES" dirty="0" err="1" smtClean="0"/>
            <a:t>go</a:t>
          </a:r>
          <a:r>
            <a:rPr lang="es-ES" dirty="0" smtClean="0"/>
            <a:t>: medida</a:t>
          </a:r>
          <a:endParaRPr lang="es-ES" dirty="0"/>
        </a:p>
      </dgm:t>
    </dgm:pt>
    <dgm:pt modelId="{D3525F2E-C481-4BBC-BD4E-2D0D8A538240}" type="parTrans" cxnId="{CCDC85B5-AC82-43A1-A106-555487E6CCA1}">
      <dgm:prSet/>
      <dgm:spPr/>
      <dgm:t>
        <a:bodyPr/>
        <a:lstStyle/>
        <a:p>
          <a:endParaRPr lang="es-ES"/>
        </a:p>
      </dgm:t>
    </dgm:pt>
    <dgm:pt modelId="{954B7C21-9CDA-464D-AAB5-69F9F6028AFC}" type="sibTrans" cxnId="{CCDC85B5-AC82-43A1-A106-555487E6CCA1}">
      <dgm:prSet/>
      <dgm:spPr/>
      <dgm:t>
        <a:bodyPr/>
        <a:lstStyle/>
        <a:p>
          <a:endParaRPr lang="es-ES"/>
        </a:p>
      </dgm:t>
    </dgm:pt>
    <dgm:pt modelId="{ABB6BDE1-3811-4EBC-A609-CE653AD4C612}">
      <dgm:prSet/>
      <dgm:spPr/>
      <dgm:t>
        <a:bodyPr/>
        <a:lstStyle/>
        <a:p>
          <a:r>
            <a:rPr lang="es-ES" dirty="0" smtClean="0"/>
            <a:t>NAZAR : abreviación de “</a:t>
          </a:r>
          <a:r>
            <a:rPr lang="es-ES" dirty="0" err="1" smtClean="0"/>
            <a:t>Donazar</a:t>
          </a:r>
          <a:r>
            <a:rPr lang="es-ES" dirty="0" smtClean="0"/>
            <a:t>”. Done = Santo, Zar = Viejo.  San Pedro… </a:t>
          </a:r>
          <a:endParaRPr lang="es-ES" dirty="0"/>
        </a:p>
      </dgm:t>
    </dgm:pt>
    <dgm:pt modelId="{6CFFDEC7-2D83-45C0-9E67-D2DC6623AD58}" type="parTrans" cxnId="{FE6D9183-AD33-4BF7-A085-D114CD051BB1}">
      <dgm:prSet/>
      <dgm:spPr/>
      <dgm:t>
        <a:bodyPr/>
        <a:lstStyle/>
        <a:p>
          <a:endParaRPr lang="es-ES"/>
        </a:p>
      </dgm:t>
    </dgm:pt>
    <dgm:pt modelId="{4299EFF8-7211-417B-BF03-D0DDD786A82B}" type="sibTrans" cxnId="{FE6D9183-AD33-4BF7-A085-D114CD051BB1}">
      <dgm:prSet/>
      <dgm:spPr/>
      <dgm:t>
        <a:bodyPr/>
        <a:lstStyle/>
        <a:p>
          <a:endParaRPr lang="es-ES"/>
        </a:p>
      </dgm:t>
    </dgm:pt>
    <dgm:pt modelId="{79FD04F7-95AF-4EBF-BFA4-9841287A235E}" type="pres">
      <dgm:prSet presAssocID="{23212245-558A-423B-A195-44FCD71CDEDA}" presName="vert0" presStyleCnt="0">
        <dgm:presLayoutVars>
          <dgm:dir/>
          <dgm:animOne val="branch"/>
          <dgm:animLvl val="lvl"/>
        </dgm:presLayoutVars>
      </dgm:prSet>
      <dgm:spPr/>
      <dgm:t>
        <a:bodyPr/>
        <a:lstStyle/>
        <a:p>
          <a:endParaRPr lang="es-ES"/>
        </a:p>
      </dgm:t>
    </dgm:pt>
    <dgm:pt modelId="{C5B443D1-D0E8-4727-A5F0-AEEFEAFA686F}" type="pres">
      <dgm:prSet presAssocID="{0D6B245A-0BFF-4405-809C-5D7F7E3C8EBF}" presName="thickLine" presStyleLbl="alignNode1" presStyleIdx="0" presStyleCnt="1"/>
      <dgm:spPr/>
    </dgm:pt>
    <dgm:pt modelId="{05C17461-071C-494C-9F45-07B14DF40A6D}" type="pres">
      <dgm:prSet presAssocID="{0D6B245A-0BFF-4405-809C-5D7F7E3C8EBF}" presName="horz1" presStyleCnt="0"/>
      <dgm:spPr/>
    </dgm:pt>
    <dgm:pt modelId="{B68219F2-E3F5-4055-BCE7-53D8A2B5FD08}" type="pres">
      <dgm:prSet presAssocID="{0D6B245A-0BFF-4405-809C-5D7F7E3C8EBF}" presName="tx1" presStyleLbl="revTx" presStyleIdx="0" presStyleCnt="4" custFlipHor="1" custScaleX="4472"/>
      <dgm:spPr/>
      <dgm:t>
        <a:bodyPr/>
        <a:lstStyle/>
        <a:p>
          <a:endParaRPr lang="es-ES"/>
        </a:p>
      </dgm:t>
    </dgm:pt>
    <dgm:pt modelId="{425390AC-07EC-45DB-8048-0DCD6BECC4A3}" type="pres">
      <dgm:prSet presAssocID="{0D6B245A-0BFF-4405-809C-5D7F7E3C8EBF}" presName="vert1" presStyleCnt="0"/>
      <dgm:spPr/>
    </dgm:pt>
    <dgm:pt modelId="{BCCFDC3A-CC5A-4DC1-B220-1B835239F6B2}" type="pres">
      <dgm:prSet presAssocID="{33223682-199E-4A27-84CB-C68A1798CAB3}" presName="vertSpace2a" presStyleCnt="0"/>
      <dgm:spPr/>
    </dgm:pt>
    <dgm:pt modelId="{0F2EC850-75EB-4B44-A8E6-B6AFA07C435E}" type="pres">
      <dgm:prSet presAssocID="{33223682-199E-4A27-84CB-C68A1798CAB3}" presName="horz2" presStyleCnt="0"/>
      <dgm:spPr/>
    </dgm:pt>
    <dgm:pt modelId="{A700F8F4-6270-46DD-89D8-08875AA995A1}" type="pres">
      <dgm:prSet presAssocID="{33223682-199E-4A27-84CB-C68A1798CAB3}" presName="horzSpace2" presStyleCnt="0"/>
      <dgm:spPr/>
    </dgm:pt>
    <dgm:pt modelId="{FC9619D4-7151-44B3-BCCF-24ACC47B3279}" type="pres">
      <dgm:prSet presAssocID="{33223682-199E-4A27-84CB-C68A1798CAB3}" presName="tx2" presStyleLbl="revTx" presStyleIdx="1" presStyleCnt="4"/>
      <dgm:spPr/>
      <dgm:t>
        <a:bodyPr/>
        <a:lstStyle/>
        <a:p>
          <a:endParaRPr lang="es-ES"/>
        </a:p>
      </dgm:t>
    </dgm:pt>
    <dgm:pt modelId="{DF0BBF05-C34A-4F76-8A61-D565E34B2BA0}" type="pres">
      <dgm:prSet presAssocID="{33223682-199E-4A27-84CB-C68A1798CAB3}" presName="vert2" presStyleCnt="0"/>
      <dgm:spPr/>
    </dgm:pt>
    <dgm:pt modelId="{4A72AC12-DFA7-4598-B764-0AC1CF2E5705}" type="pres">
      <dgm:prSet presAssocID="{33223682-199E-4A27-84CB-C68A1798CAB3}" presName="thinLine2b" presStyleLbl="callout" presStyleIdx="0" presStyleCnt="3"/>
      <dgm:spPr/>
    </dgm:pt>
    <dgm:pt modelId="{3BD5A978-AD8A-4E49-9732-D89373BDC8D6}" type="pres">
      <dgm:prSet presAssocID="{33223682-199E-4A27-84CB-C68A1798CAB3}" presName="vertSpace2b" presStyleCnt="0"/>
      <dgm:spPr/>
    </dgm:pt>
    <dgm:pt modelId="{DF8C4D56-B40E-44EF-B7E4-A8BAAC1BC7EA}" type="pres">
      <dgm:prSet presAssocID="{07260D0F-26D9-41DE-90DB-BE959981E691}" presName="horz2" presStyleCnt="0"/>
      <dgm:spPr/>
    </dgm:pt>
    <dgm:pt modelId="{72972C0E-E2B1-4CD2-80A8-A8603F02BED8}" type="pres">
      <dgm:prSet presAssocID="{07260D0F-26D9-41DE-90DB-BE959981E691}" presName="horzSpace2" presStyleCnt="0"/>
      <dgm:spPr/>
    </dgm:pt>
    <dgm:pt modelId="{6B0BE6A8-5993-4863-BD19-507D29E3BBA9}" type="pres">
      <dgm:prSet presAssocID="{07260D0F-26D9-41DE-90DB-BE959981E691}" presName="tx2" presStyleLbl="revTx" presStyleIdx="2" presStyleCnt="4" custScaleX="99479" custScaleY="56300"/>
      <dgm:spPr/>
      <dgm:t>
        <a:bodyPr/>
        <a:lstStyle/>
        <a:p>
          <a:endParaRPr lang="es-ES"/>
        </a:p>
      </dgm:t>
    </dgm:pt>
    <dgm:pt modelId="{BC445A88-9A50-4E51-8980-3EDE16D94F0D}" type="pres">
      <dgm:prSet presAssocID="{07260D0F-26D9-41DE-90DB-BE959981E691}" presName="vert2" presStyleCnt="0"/>
      <dgm:spPr/>
    </dgm:pt>
    <dgm:pt modelId="{8E4E1D54-3A14-407E-B7B2-533B807D7013}" type="pres">
      <dgm:prSet presAssocID="{07260D0F-26D9-41DE-90DB-BE959981E691}" presName="thinLine2b" presStyleLbl="callout" presStyleIdx="1" presStyleCnt="3"/>
      <dgm:spPr/>
    </dgm:pt>
    <dgm:pt modelId="{40E90751-AB2E-4948-8284-76589F3C712B}" type="pres">
      <dgm:prSet presAssocID="{07260D0F-26D9-41DE-90DB-BE959981E691}" presName="vertSpace2b" presStyleCnt="0"/>
      <dgm:spPr/>
    </dgm:pt>
    <dgm:pt modelId="{6E24BF61-B548-4826-98D4-FD754FEF297D}" type="pres">
      <dgm:prSet presAssocID="{ABB6BDE1-3811-4EBC-A609-CE653AD4C612}" presName="horz2" presStyleCnt="0"/>
      <dgm:spPr/>
    </dgm:pt>
    <dgm:pt modelId="{A3953ADD-2662-4D63-B0AD-F623772FB3B6}" type="pres">
      <dgm:prSet presAssocID="{ABB6BDE1-3811-4EBC-A609-CE653AD4C612}" presName="horzSpace2" presStyleCnt="0"/>
      <dgm:spPr/>
    </dgm:pt>
    <dgm:pt modelId="{3A90CBC3-6B9B-4DDF-9913-CC85C025D652}" type="pres">
      <dgm:prSet presAssocID="{ABB6BDE1-3811-4EBC-A609-CE653AD4C612}" presName="tx2" presStyleLbl="revTx" presStyleIdx="3" presStyleCnt="4"/>
      <dgm:spPr/>
      <dgm:t>
        <a:bodyPr/>
        <a:lstStyle/>
        <a:p>
          <a:endParaRPr lang="es-ES"/>
        </a:p>
      </dgm:t>
    </dgm:pt>
    <dgm:pt modelId="{DECDD0FE-57EB-4F6B-AC84-C598748F64E0}" type="pres">
      <dgm:prSet presAssocID="{ABB6BDE1-3811-4EBC-A609-CE653AD4C612}" presName="vert2" presStyleCnt="0"/>
      <dgm:spPr/>
    </dgm:pt>
    <dgm:pt modelId="{49F1BEDB-0094-4EDE-B8B4-2CCB6748C503}" type="pres">
      <dgm:prSet presAssocID="{ABB6BDE1-3811-4EBC-A609-CE653AD4C612}" presName="thinLine2b" presStyleLbl="callout" presStyleIdx="2" presStyleCnt="3"/>
      <dgm:spPr/>
    </dgm:pt>
    <dgm:pt modelId="{9D41D855-E2A8-4C08-9C8A-66222CB57319}" type="pres">
      <dgm:prSet presAssocID="{ABB6BDE1-3811-4EBC-A609-CE653AD4C612}" presName="vertSpace2b" presStyleCnt="0"/>
      <dgm:spPr/>
    </dgm:pt>
  </dgm:ptLst>
  <dgm:cxnLst>
    <dgm:cxn modelId="{C40E92B0-B1B1-4726-B4C8-E20BF281BAE7}" type="presOf" srcId="{23212245-558A-423B-A195-44FCD71CDEDA}" destId="{79FD04F7-95AF-4EBF-BFA4-9841287A235E}" srcOrd="0" destOrd="0" presId="urn:microsoft.com/office/officeart/2008/layout/LinedList"/>
    <dgm:cxn modelId="{F8131C68-BE09-45EF-BA17-FC12D3B79A33}" srcId="{23212245-558A-423B-A195-44FCD71CDEDA}" destId="{0D6B245A-0BFF-4405-809C-5D7F7E3C8EBF}" srcOrd="0" destOrd="0" parTransId="{9B630536-F022-479E-9EA7-F14F73D24CEA}" sibTransId="{B3C63A24-8CB3-4C9D-84DC-4483B6DDC272}"/>
    <dgm:cxn modelId="{CCDC85B5-AC82-43A1-A106-555487E6CCA1}" srcId="{0D6B245A-0BFF-4405-809C-5D7F7E3C8EBF}" destId="{07260D0F-26D9-41DE-90DB-BE959981E691}" srcOrd="1" destOrd="0" parTransId="{D3525F2E-C481-4BBC-BD4E-2D0D8A538240}" sibTransId="{954B7C21-9CDA-464D-AAB5-69F9F6028AFC}"/>
    <dgm:cxn modelId="{EA7C0994-D4BF-475F-BBF2-35B4CFEF90AC}" type="presOf" srcId="{ABB6BDE1-3811-4EBC-A609-CE653AD4C612}" destId="{3A90CBC3-6B9B-4DDF-9913-CC85C025D652}" srcOrd="0" destOrd="0" presId="urn:microsoft.com/office/officeart/2008/layout/LinedList"/>
    <dgm:cxn modelId="{2A8338E6-479C-498C-9D77-3222B6AEAB6B}" srcId="{0D6B245A-0BFF-4405-809C-5D7F7E3C8EBF}" destId="{33223682-199E-4A27-84CB-C68A1798CAB3}" srcOrd="0" destOrd="0" parTransId="{9FD26BF0-B032-440D-865C-E5B6489BDB3C}" sibTransId="{58B245D6-23F9-4139-8301-BA76453560D2}"/>
    <dgm:cxn modelId="{6FBF5523-2B37-4EBB-B80D-00ECBA4C13C7}" type="presOf" srcId="{33223682-199E-4A27-84CB-C68A1798CAB3}" destId="{FC9619D4-7151-44B3-BCCF-24ACC47B3279}" srcOrd="0" destOrd="0" presId="urn:microsoft.com/office/officeart/2008/layout/LinedList"/>
    <dgm:cxn modelId="{F3FB0187-D7EA-4CFF-9CDB-7233E2639147}" type="presOf" srcId="{07260D0F-26D9-41DE-90DB-BE959981E691}" destId="{6B0BE6A8-5993-4863-BD19-507D29E3BBA9}" srcOrd="0" destOrd="0" presId="urn:microsoft.com/office/officeart/2008/layout/LinedList"/>
    <dgm:cxn modelId="{FE6D9183-AD33-4BF7-A085-D114CD051BB1}" srcId="{0D6B245A-0BFF-4405-809C-5D7F7E3C8EBF}" destId="{ABB6BDE1-3811-4EBC-A609-CE653AD4C612}" srcOrd="2" destOrd="0" parTransId="{6CFFDEC7-2D83-45C0-9E67-D2DC6623AD58}" sibTransId="{4299EFF8-7211-417B-BF03-D0DDD786A82B}"/>
    <dgm:cxn modelId="{8FEAAF30-5861-4D6E-B068-84B8DB9BB936}" type="presOf" srcId="{0D6B245A-0BFF-4405-809C-5D7F7E3C8EBF}" destId="{B68219F2-E3F5-4055-BCE7-53D8A2B5FD08}" srcOrd="0" destOrd="0" presId="urn:microsoft.com/office/officeart/2008/layout/LinedList"/>
    <dgm:cxn modelId="{08474A21-8BC8-4729-9259-37F8BC80D9CE}" type="presParOf" srcId="{79FD04F7-95AF-4EBF-BFA4-9841287A235E}" destId="{C5B443D1-D0E8-4727-A5F0-AEEFEAFA686F}" srcOrd="0" destOrd="0" presId="urn:microsoft.com/office/officeart/2008/layout/LinedList"/>
    <dgm:cxn modelId="{DF7D7B92-53B3-42F9-8422-BBF86CBC21AF}" type="presParOf" srcId="{79FD04F7-95AF-4EBF-BFA4-9841287A235E}" destId="{05C17461-071C-494C-9F45-07B14DF40A6D}" srcOrd="1" destOrd="0" presId="urn:microsoft.com/office/officeart/2008/layout/LinedList"/>
    <dgm:cxn modelId="{289FE6F0-05F8-462D-940A-BEBB9D242681}" type="presParOf" srcId="{05C17461-071C-494C-9F45-07B14DF40A6D}" destId="{B68219F2-E3F5-4055-BCE7-53D8A2B5FD08}" srcOrd="0" destOrd="0" presId="urn:microsoft.com/office/officeart/2008/layout/LinedList"/>
    <dgm:cxn modelId="{8EF731F3-F79E-411E-B082-D4C4C30BE35A}" type="presParOf" srcId="{05C17461-071C-494C-9F45-07B14DF40A6D}" destId="{425390AC-07EC-45DB-8048-0DCD6BECC4A3}" srcOrd="1" destOrd="0" presId="urn:microsoft.com/office/officeart/2008/layout/LinedList"/>
    <dgm:cxn modelId="{A1FE7728-B150-412D-B1D8-A2DD6E9D14A0}" type="presParOf" srcId="{425390AC-07EC-45DB-8048-0DCD6BECC4A3}" destId="{BCCFDC3A-CC5A-4DC1-B220-1B835239F6B2}" srcOrd="0" destOrd="0" presId="urn:microsoft.com/office/officeart/2008/layout/LinedList"/>
    <dgm:cxn modelId="{30566F46-DEAC-49ED-B4F6-0B882814DA5D}" type="presParOf" srcId="{425390AC-07EC-45DB-8048-0DCD6BECC4A3}" destId="{0F2EC850-75EB-4B44-A8E6-B6AFA07C435E}" srcOrd="1" destOrd="0" presId="urn:microsoft.com/office/officeart/2008/layout/LinedList"/>
    <dgm:cxn modelId="{20A6EAFB-BFC1-4950-9829-7576C39CB60B}" type="presParOf" srcId="{0F2EC850-75EB-4B44-A8E6-B6AFA07C435E}" destId="{A700F8F4-6270-46DD-89D8-08875AA995A1}" srcOrd="0" destOrd="0" presId="urn:microsoft.com/office/officeart/2008/layout/LinedList"/>
    <dgm:cxn modelId="{A13DA59C-B949-476D-8645-51EF04A56301}" type="presParOf" srcId="{0F2EC850-75EB-4B44-A8E6-B6AFA07C435E}" destId="{FC9619D4-7151-44B3-BCCF-24ACC47B3279}" srcOrd="1" destOrd="0" presId="urn:microsoft.com/office/officeart/2008/layout/LinedList"/>
    <dgm:cxn modelId="{E290489B-44FB-45BC-A935-AB087F16355C}" type="presParOf" srcId="{0F2EC850-75EB-4B44-A8E6-B6AFA07C435E}" destId="{DF0BBF05-C34A-4F76-8A61-D565E34B2BA0}" srcOrd="2" destOrd="0" presId="urn:microsoft.com/office/officeart/2008/layout/LinedList"/>
    <dgm:cxn modelId="{AB96F7AD-CB5F-4B20-8D82-2A7EE14005C9}" type="presParOf" srcId="{425390AC-07EC-45DB-8048-0DCD6BECC4A3}" destId="{4A72AC12-DFA7-4598-B764-0AC1CF2E5705}" srcOrd="2" destOrd="0" presId="urn:microsoft.com/office/officeart/2008/layout/LinedList"/>
    <dgm:cxn modelId="{8197FE66-3CFB-4AE5-933E-712961261809}" type="presParOf" srcId="{425390AC-07EC-45DB-8048-0DCD6BECC4A3}" destId="{3BD5A978-AD8A-4E49-9732-D89373BDC8D6}" srcOrd="3" destOrd="0" presId="urn:microsoft.com/office/officeart/2008/layout/LinedList"/>
    <dgm:cxn modelId="{DA2CD907-AA53-43EA-8493-6D80DD86A55A}" type="presParOf" srcId="{425390AC-07EC-45DB-8048-0DCD6BECC4A3}" destId="{DF8C4D56-B40E-44EF-B7E4-A8BAAC1BC7EA}" srcOrd="4" destOrd="0" presId="urn:microsoft.com/office/officeart/2008/layout/LinedList"/>
    <dgm:cxn modelId="{804344B9-DF66-49B0-80C3-89DBD14B9508}" type="presParOf" srcId="{DF8C4D56-B40E-44EF-B7E4-A8BAAC1BC7EA}" destId="{72972C0E-E2B1-4CD2-80A8-A8603F02BED8}" srcOrd="0" destOrd="0" presId="urn:microsoft.com/office/officeart/2008/layout/LinedList"/>
    <dgm:cxn modelId="{5FAFD1E1-7D77-4F8D-92CF-E37E426DEE23}" type="presParOf" srcId="{DF8C4D56-B40E-44EF-B7E4-A8BAAC1BC7EA}" destId="{6B0BE6A8-5993-4863-BD19-507D29E3BBA9}" srcOrd="1" destOrd="0" presId="urn:microsoft.com/office/officeart/2008/layout/LinedList"/>
    <dgm:cxn modelId="{21F32640-9BAF-4F59-97F7-A0C78F229BEC}" type="presParOf" srcId="{DF8C4D56-B40E-44EF-B7E4-A8BAAC1BC7EA}" destId="{BC445A88-9A50-4E51-8980-3EDE16D94F0D}" srcOrd="2" destOrd="0" presId="urn:microsoft.com/office/officeart/2008/layout/LinedList"/>
    <dgm:cxn modelId="{2D49F9EC-DA14-4E52-8B42-071AD05C438C}" type="presParOf" srcId="{425390AC-07EC-45DB-8048-0DCD6BECC4A3}" destId="{8E4E1D54-3A14-407E-B7B2-533B807D7013}" srcOrd="5" destOrd="0" presId="urn:microsoft.com/office/officeart/2008/layout/LinedList"/>
    <dgm:cxn modelId="{BBC24691-7F47-4287-BE92-79E610E7E2BA}" type="presParOf" srcId="{425390AC-07EC-45DB-8048-0DCD6BECC4A3}" destId="{40E90751-AB2E-4948-8284-76589F3C712B}" srcOrd="6" destOrd="0" presId="urn:microsoft.com/office/officeart/2008/layout/LinedList"/>
    <dgm:cxn modelId="{04E3CA33-18C3-44A4-8284-4EDCECB9EED6}" type="presParOf" srcId="{425390AC-07EC-45DB-8048-0DCD6BECC4A3}" destId="{6E24BF61-B548-4826-98D4-FD754FEF297D}" srcOrd="7" destOrd="0" presId="urn:microsoft.com/office/officeart/2008/layout/LinedList"/>
    <dgm:cxn modelId="{250D1172-CEBC-4352-A7D1-5D118AEF363B}" type="presParOf" srcId="{6E24BF61-B548-4826-98D4-FD754FEF297D}" destId="{A3953ADD-2662-4D63-B0AD-F623772FB3B6}" srcOrd="0" destOrd="0" presId="urn:microsoft.com/office/officeart/2008/layout/LinedList"/>
    <dgm:cxn modelId="{D01129EB-E0C5-413B-8FA4-D30CD39F8D6A}" type="presParOf" srcId="{6E24BF61-B548-4826-98D4-FD754FEF297D}" destId="{3A90CBC3-6B9B-4DDF-9913-CC85C025D652}" srcOrd="1" destOrd="0" presId="urn:microsoft.com/office/officeart/2008/layout/LinedList"/>
    <dgm:cxn modelId="{3330CC0C-B994-48DC-90F6-26C559762B85}" type="presParOf" srcId="{6E24BF61-B548-4826-98D4-FD754FEF297D}" destId="{DECDD0FE-57EB-4F6B-AC84-C598748F64E0}" srcOrd="2" destOrd="0" presId="urn:microsoft.com/office/officeart/2008/layout/LinedList"/>
    <dgm:cxn modelId="{E093313A-8523-4D15-850B-10750083AB89}" type="presParOf" srcId="{425390AC-07EC-45DB-8048-0DCD6BECC4A3}" destId="{49F1BEDB-0094-4EDE-B8B4-2CCB6748C503}" srcOrd="8" destOrd="0" presId="urn:microsoft.com/office/officeart/2008/layout/LinedList"/>
    <dgm:cxn modelId="{6F38A3CD-3E65-4A2F-A932-8BE878C891A8}" type="presParOf" srcId="{425390AC-07EC-45DB-8048-0DCD6BECC4A3}" destId="{9D41D855-E2A8-4C08-9C8A-66222CB5731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54CB7-67E0-4A78-A970-36AF623B4A18}">
      <dsp:nvSpPr>
        <dsp:cNvPr id="0" name=""/>
        <dsp:cNvSpPr/>
      </dsp:nvSpPr>
      <dsp:spPr>
        <a:xfrm>
          <a:off x="0" y="2209"/>
          <a:ext cx="80032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1B9A9-F0A0-4725-B7F4-BB33DEDAD614}">
      <dsp:nvSpPr>
        <dsp:cNvPr id="0" name=""/>
        <dsp:cNvSpPr/>
      </dsp:nvSpPr>
      <dsp:spPr>
        <a:xfrm flipH="1">
          <a:off x="0" y="2209"/>
          <a:ext cx="52437" cy="4363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es-ES" sz="500" kern="1200" dirty="0"/>
        </a:p>
      </dsp:txBody>
      <dsp:txXfrm>
        <a:off x="0" y="2209"/>
        <a:ext cx="52437" cy="4363243"/>
      </dsp:txXfrm>
    </dsp:sp>
    <dsp:sp modelId="{239B4CBB-4AD5-411C-9CCA-3A64CF2748D9}">
      <dsp:nvSpPr>
        <dsp:cNvPr id="0" name=""/>
        <dsp:cNvSpPr/>
      </dsp:nvSpPr>
      <dsp:spPr>
        <a:xfrm>
          <a:off x="172485" y="72859"/>
          <a:ext cx="6282537" cy="1412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a:t>
          </a:r>
          <a:r>
            <a:rPr lang="es-ES" sz="2200" i="1" kern="1200" dirty="0" err="1" smtClean="0"/>
            <a:t>Gu</a:t>
          </a:r>
          <a:r>
            <a:rPr lang="es-ES" sz="2200" i="1" kern="1200" dirty="0" smtClean="0"/>
            <a:t> </a:t>
          </a:r>
          <a:r>
            <a:rPr lang="es-ES" sz="2200" i="1" kern="1200" dirty="0" err="1" smtClean="0"/>
            <a:t>gaurko</a:t>
          </a:r>
          <a:r>
            <a:rPr lang="es-ES" sz="2200" i="1" kern="1200" dirty="0" smtClean="0"/>
            <a:t> </a:t>
          </a:r>
          <a:r>
            <a:rPr lang="es-ES" sz="2200" i="1" kern="1200" dirty="0" err="1" smtClean="0"/>
            <a:t>euskaldunok</a:t>
          </a:r>
          <a:r>
            <a:rPr lang="es-ES" sz="2200" i="1" kern="1200" dirty="0" smtClean="0"/>
            <a:t> </a:t>
          </a:r>
          <a:r>
            <a:rPr lang="es-ES" sz="2200" i="1" kern="1200" dirty="0" err="1" smtClean="0"/>
            <a:t>gure</a:t>
          </a:r>
          <a:r>
            <a:rPr lang="es-ES" sz="2200" i="1" kern="1200" dirty="0" smtClean="0"/>
            <a:t> </a:t>
          </a:r>
          <a:r>
            <a:rPr lang="es-ES" sz="2200" i="1" kern="1200" dirty="0" err="1" smtClean="0"/>
            <a:t>aitasoen</a:t>
          </a:r>
          <a:r>
            <a:rPr lang="es-ES" sz="2200" i="1" kern="1200" dirty="0" smtClean="0"/>
            <a:t> </a:t>
          </a:r>
          <a:r>
            <a:rPr lang="es-ES" sz="2200" i="1" kern="1200" dirty="0" err="1" smtClean="0"/>
            <a:t>illezkorren</a:t>
          </a:r>
          <a:r>
            <a:rPr lang="es-ES" sz="2200" i="1" kern="1200" dirty="0" smtClean="0"/>
            <a:t> </a:t>
          </a:r>
          <a:r>
            <a:rPr lang="es-ES" sz="2200" i="1" kern="1200" dirty="0" err="1" smtClean="0"/>
            <a:t>oroipenean</a:t>
          </a:r>
          <a:r>
            <a:rPr lang="es-ES" sz="2200" i="1" kern="1200" dirty="0" smtClean="0"/>
            <a:t>, </a:t>
          </a:r>
          <a:r>
            <a:rPr lang="es-ES" sz="2200" i="1" kern="1200" dirty="0" err="1" smtClean="0"/>
            <a:t>bildu</a:t>
          </a:r>
          <a:r>
            <a:rPr lang="es-ES" sz="2200" i="1" kern="1200" dirty="0" smtClean="0"/>
            <a:t> </a:t>
          </a:r>
          <a:r>
            <a:rPr lang="es-ES" sz="2200" i="1" kern="1200" dirty="0" err="1" smtClean="0"/>
            <a:t>gera</a:t>
          </a:r>
          <a:r>
            <a:rPr lang="es-ES" sz="2200" i="1" kern="1200" dirty="0" smtClean="0"/>
            <a:t> </a:t>
          </a:r>
          <a:r>
            <a:rPr lang="es-ES" sz="2200" i="1" kern="1200" dirty="0" err="1" smtClean="0"/>
            <a:t>emen</a:t>
          </a:r>
          <a:r>
            <a:rPr lang="es-ES" sz="2200" i="1" kern="1200" dirty="0" smtClean="0"/>
            <a:t> </a:t>
          </a:r>
          <a:r>
            <a:rPr lang="es-ES" sz="2200" i="1" kern="1200" dirty="0" err="1" smtClean="0"/>
            <a:t>gure</a:t>
          </a:r>
          <a:r>
            <a:rPr lang="es-ES" sz="2200" i="1" kern="1200" dirty="0" smtClean="0"/>
            <a:t> </a:t>
          </a:r>
          <a:r>
            <a:rPr lang="es-ES" sz="2200" i="1" kern="1200" dirty="0" err="1" smtClean="0"/>
            <a:t>legea</a:t>
          </a:r>
          <a:r>
            <a:rPr lang="es-ES" sz="2200" i="1" kern="1200" dirty="0" smtClean="0"/>
            <a:t> </a:t>
          </a:r>
          <a:r>
            <a:rPr lang="es-ES" sz="2200" i="1" kern="1200" dirty="0" err="1" smtClean="0"/>
            <a:t>gorde</a:t>
          </a:r>
          <a:r>
            <a:rPr lang="es-ES" sz="2200" i="1" kern="1200" dirty="0" smtClean="0"/>
            <a:t> </a:t>
          </a:r>
          <a:r>
            <a:rPr lang="es-ES" sz="2200" i="1" kern="1200" dirty="0" err="1" smtClean="0"/>
            <a:t>nai</a:t>
          </a:r>
          <a:r>
            <a:rPr lang="es-ES" sz="2200" i="1" kern="1200" dirty="0" smtClean="0"/>
            <a:t> </a:t>
          </a:r>
          <a:r>
            <a:rPr lang="es-ES" sz="2200" i="1" kern="1200" dirty="0" err="1" smtClean="0"/>
            <a:t>degula</a:t>
          </a:r>
          <a:r>
            <a:rPr lang="es-ES" sz="2200" i="1" kern="1200" dirty="0" smtClean="0"/>
            <a:t> </a:t>
          </a:r>
          <a:r>
            <a:rPr lang="es-ES" sz="2200" i="1" kern="1200" dirty="0" err="1" smtClean="0"/>
            <a:t>erakusteko</a:t>
          </a:r>
          <a:r>
            <a:rPr lang="es-ES" sz="2200" i="1" kern="1200" dirty="0" smtClean="0"/>
            <a:t>.</a:t>
          </a:r>
          <a:endParaRPr lang="es-ES" sz="2200" kern="1200" dirty="0"/>
        </a:p>
      </dsp:txBody>
      <dsp:txXfrm>
        <a:off x="172485" y="72859"/>
        <a:ext cx="6282537" cy="1412982"/>
      </dsp:txXfrm>
    </dsp:sp>
    <dsp:sp modelId="{6407C9CB-2425-45B5-A9CD-D04EB98E54D2}">
      <dsp:nvSpPr>
        <dsp:cNvPr id="0" name=""/>
        <dsp:cNvSpPr/>
      </dsp:nvSpPr>
      <dsp:spPr>
        <a:xfrm>
          <a:off x="52437" y="1485841"/>
          <a:ext cx="64025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227006-907C-41C5-8661-15B7712718DB}">
      <dsp:nvSpPr>
        <dsp:cNvPr id="0" name=""/>
        <dsp:cNvSpPr/>
      </dsp:nvSpPr>
      <dsp:spPr>
        <a:xfrm>
          <a:off x="172485" y="1556490"/>
          <a:ext cx="6282537" cy="1412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i="1" kern="1200" dirty="0" smtClean="0"/>
            <a:t>Nosotros, </a:t>
          </a:r>
          <a:r>
            <a:rPr lang="es-ES" sz="2200" b="1" i="1" kern="1200" dirty="0" smtClean="0"/>
            <a:t>los vascos </a:t>
          </a:r>
          <a:r>
            <a:rPr lang="es-ES" sz="2200" i="1" kern="1200" dirty="0" smtClean="0"/>
            <a:t>de hoy, nos hemos reunido aquí en inmortal recuerdo de nuestros antepasados, para demostrar que queremos seguir manteniendo nuestra ley".</a:t>
          </a:r>
          <a:r>
            <a:rPr lang="es-ES" sz="2200" kern="1200" dirty="0" smtClean="0"/>
            <a:t> </a:t>
          </a:r>
          <a:endParaRPr lang="es-ES" sz="2200" kern="1200" dirty="0"/>
        </a:p>
      </dsp:txBody>
      <dsp:txXfrm>
        <a:off x="172485" y="1556490"/>
        <a:ext cx="6282537" cy="1412982"/>
      </dsp:txXfrm>
    </dsp:sp>
    <dsp:sp modelId="{93666291-87FB-4883-A1F1-7108D7E83E5D}">
      <dsp:nvSpPr>
        <dsp:cNvPr id="0" name=""/>
        <dsp:cNvSpPr/>
      </dsp:nvSpPr>
      <dsp:spPr>
        <a:xfrm>
          <a:off x="52437" y="2969472"/>
          <a:ext cx="64025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8F1A17-24A3-4D2D-972A-14530D756DAB}">
      <dsp:nvSpPr>
        <dsp:cNvPr id="0" name=""/>
        <dsp:cNvSpPr/>
      </dsp:nvSpPr>
      <dsp:spPr>
        <a:xfrm>
          <a:off x="172485" y="3040121"/>
          <a:ext cx="6282537" cy="1412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i="1" kern="1200" dirty="0" smtClean="0"/>
            <a:t>Nosotros, </a:t>
          </a:r>
          <a:r>
            <a:rPr lang="es-ES" sz="2200" b="1" i="1" kern="1200" dirty="0" smtClean="0"/>
            <a:t>los vascos</a:t>
          </a:r>
          <a:r>
            <a:rPr lang="es-ES" sz="2200" i="1" kern="1200" dirty="0" smtClean="0"/>
            <a:t>, no tenemos más señor que Dios. Somos hospitalarios con los extranjeros pero no queremos soportar su yugo. Oídlo bien, hijos nuestros"</a:t>
          </a:r>
          <a:r>
            <a:rPr lang="es-ES" sz="2200" kern="1200" dirty="0" smtClean="0"/>
            <a:t>. </a:t>
          </a:r>
          <a:endParaRPr lang="es-ES" sz="2200" kern="1200" dirty="0"/>
        </a:p>
      </dsp:txBody>
      <dsp:txXfrm>
        <a:off x="172485" y="3040121"/>
        <a:ext cx="6282537" cy="1412982"/>
      </dsp:txXfrm>
    </dsp:sp>
    <dsp:sp modelId="{AE588973-439C-45DD-A084-83D837A776ED}">
      <dsp:nvSpPr>
        <dsp:cNvPr id="0" name=""/>
        <dsp:cNvSpPr/>
      </dsp:nvSpPr>
      <dsp:spPr>
        <a:xfrm>
          <a:off x="52437" y="4453103"/>
          <a:ext cx="64025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CA57C-2ACE-438F-AE2A-FB88E639472B}">
      <dsp:nvSpPr>
        <dsp:cNvPr id="0" name=""/>
        <dsp:cNvSpPr/>
      </dsp:nvSpPr>
      <dsp:spPr>
        <a:xfrm>
          <a:off x="492" y="340308"/>
          <a:ext cx="1922673" cy="115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1587 </a:t>
          </a:r>
          <a:r>
            <a:rPr lang="es-ES" sz="1200" kern="1200" dirty="0" err="1" smtClean="0"/>
            <a:t>Zuñiga</a:t>
          </a:r>
          <a:r>
            <a:rPr lang="es-ES" sz="1200" kern="1200" dirty="0" smtClean="0"/>
            <a:t>, Acedo, </a:t>
          </a:r>
          <a:r>
            <a:rPr lang="es-ES" sz="1200" kern="1200" dirty="0" err="1" smtClean="0"/>
            <a:t>Antzin</a:t>
          </a:r>
          <a:r>
            <a:rPr lang="es-ES" sz="1200" kern="1200" dirty="0" smtClean="0"/>
            <a:t>… también en </a:t>
          </a:r>
          <a:r>
            <a:rPr lang="es-ES" sz="1200" kern="1200" dirty="0" err="1" smtClean="0"/>
            <a:t>Mendaza</a:t>
          </a:r>
          <a:r>
            <a:rPr lang="es-ES" sz="1200" kern="1200" dirty="0" smtClean="0"/>
            <a:t>, </a:t>
          </a:r>
          <a:r>
            <a:rPr lang="es-ES" sz="1200" kern="1200" dirty="0" err="1" smtClean="0"/>
            <a:t>Legaria</a:t>
          </a:r>
          <a:r>
            <a:rPr lang="es-ES" sz="1200" kern="1200" dirty="0" smtClean="0"/>
            <a:t>, </a:t>
          </a:r>
          <a:r>
            <a:rPr lang="es-ES" sz="1200" kern="1200" dirty="0" err="1" smtClean="0"/>
            <a:t>Oco</a:t>
          </a:r>
          <a:r>
            <a:rPr lang="es-ES" sz="1200" kern="1200" dirty="0" smtClean="0"/>
            <a:t>… </a:t>
          </a:r>
          <a:endParaRPr lang="es-ES" sz="1200" kern="1200" dirty="0"/>
        </a:p>
      </dsp:txBody>
      <dsp:txXfrm>
        <a:off x="492" y="340308"/>
        <a:ext cx="1922673" cy="1153604"/>
      </dsp:txXfrm>
    </dsp:sp>
    <dsp:sp modelId="{74E6E047-FA90-450B-935B-55DA2E0AC001}">
      <dsp:nvSpPr>
        <dsp:cNvPr id="0" name=""/>
        <dsp:cNvSpPr/>
      </dsp:nvSpPr>
      <dsp:spPr>
        <a:xfrm>
          <a:off x="2115433" y="340308"/>
          <a:ext cx="1922673" cy="115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1540 Tudela. </a:t>
          </a:r>
          <a:r>
            <a:rPr lang="es-ES" sz="1200" kern="1200" dirty="0" err="1" smtClean="0"/>
            <a:t>Albaitero</a:t>
          </a:r>
          <a:r>
            <a:rPr lang="es-ES" sz="1200" kern="1200" dirty="0" smtClean="0"/>
            <a:t> zamorano</a:t>
          </a:r>
          <a:endParaRPr lang="es-ES" sz="1200" kern="1200" dirty="0"/>
        </a:p>
      </dsp:txBody>
      <dsp:txXfrm>
        <a:off x="2115433" y="340308"/>
        <a:ext cx="1922673" cy="1153604"/>
      </dsp:txXfrm>
    </dsp:sp>
    <dsp:sp modelId="{C410ECCA-7711-43E7-A027-369E6DF4D1D9}">
      <dsp:nvSpPr>
        <dsp:cNvPr id="0" name=""/>
        <dsp:cNvSpPr/>
      </dsp:nvSpPr>
      <dsp:spPr>
        <a:xfrm>
          <a:off x="492" y="1686179"/>
          <a:ext cx="1922673" cy="115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1550. Baquedano. </a:t>
          </a:r>
          <a:r>
            <a:rPr lang="es-ES" sz="1200" kern="1200" dirty="0" err="1" smtClean="0"/>
            <a:t>Nik</a:t>
          </a:r>
          <a:r>
            <a:rPr lang="es-ES" sz="1200" kern="1200" dirty="0" smtClean="0"/>
            <a:t> </a:t>
          </a:r>
          <a:r>
            <a:rPr lang="es-ES" sz="1200" kern="1200" dirty="0" err="1" smtClean="0"/>
            <a:t>Joanesek</a:t>
          </a:r>
          <a:r>
            <a:rPr lang="es-ES" sz="1200" kern="1200" dirty="0" smtClean="0"/>
            <a:t> </a:t>
          </a:r>
          <a:r>
            <a:rPr lang="es-ES" sz="1200" kern="1200" dirty="0" err="1" smtClean="0"/>
            <a:t>ematen</a:t>
          </a:r>
          <a:r>
            <a:rPr lang="es-ES" sz="1200" kern="1200" dirty="0" smtClean="0"/>
            <a:t> </a:t>
          </a:r>
          <a:r>
            <a:rPr lang="es-ES" sz="1200" kern="1200" dirty="0" err="1" smtClean="0"/>
            <a:t>dotsut</a:t>
          </a:r>
          <a:r>
            <a:rPr lang="es-ES" sz="1200" kern="1200" dirty="0" smtClean="0"/>
            <a:t> </a:t>
          </a:r>
          <a:r>
            <a:rPr lang="es-ES" sz="1200" kern="1200" dirty="0" err="1" smtClean="0"/>
            <a:t>neure</a:t>
          </a:r>
          <a:r>
            <a:rPr lang="es-ES" sz="1200" kern="1200" dirty="0" smtClean="0"/>
            <a:t> </a:t>
          </a:r>
          <a:r>
            <a:rPr lang="es-ES" sz="1200" kern="1200" dirty="0" err="1" smtClean="0"/>
            <a:t>fedea</a:t>
          </a:r>
          <a:r>
            <a:rPr lang="es-ES" sz="1200" kern="1200" dirty="0" smtClean="0"/>
            <a:t> </a:t>
          </a:r>
          <a:r>
            <a:rPr lang="es-ES" sz="1200" kern="1200" dirty="0" err="1" smtClean="0"/>
            <a:t>zuri</a:t>
          </a:r>
          <a:r>
            <a:rPr lang="es-ES" sz="1200" kern="1200" dirty="0" smtClean="0"/>
            <a:t> </a:t>
          </a:r>
          <a:r>
            <a:rPr lang="es-ES" sz="1200" kern="1200" dirty="0" err="1" smtClean="0"/>
            <a:t>Theresa</a:t>
          </a:r>
          <a:r>
            <a:rPr lang="es-ES" sz="1200" kern="1200" dirty="0" smtClean="0"/>
            <a:t>, </a:t>
          </a:r>
          <a:r>
            <a:rPr lang="es-ES" sz="1200" kern="1200" dirty="0" err="1" smtClean="0"/>
            <a:t>zure</a:t>
          </a:r>
          <a:r>
            <a:rPr lang="es-ES" sz="1200" kern="1200" dirty="0" smtClean="0"/>
            <a:t> </a:t>
          </a:r>
          <a:r>
            <a:rPr lang="es-ES" sz="1200" kern="1200" dirty="0" err="1" smtClean="0"/>
            <a:t>senarra</a:t>
          </a:r>
          <a:r>
            <a:rPr lang="es-ES" sz="1200" kern="1200" dirty="0" smtClean="0"/>
            <a:t> </a:t>
          </a:r>
          <a:r>
            <a:rPr lang="es-ES" sz="1200" kern="1200" dirty="0" err="1" smtClean="0"/>
            <a:t>izateko</a:t>
          </a:r>
          <a:r>
            <a:rPr lang="es-ES" sz="1200" kern="1200" dirty="0" smtClean="0"/>
            <a:t>, eta </a:t>
          </a:r>
          <a:r>
            <a:rPr lang="es-ES" sz="1200" kern="1200" dirty="0" err="1" smtClean="0"/>
            <a:t>ez</a:t>
          </a:r>
          <a:r>
            <a:rPr lang="es-ES" sz="1200" kern="1200" dirty="0" smtClean="0"/>
            <a:t> </a:t>
          </a:r>
          <a:r>
            <a:rPr lang="es-ES" sz="1200" kern="1200" dirty="0" err="1" smtClean="0"/>
            <a:t>zutaz</a:t>
          </a:r>
          <a:r>
            <a:rPr lang="es-ES" sz="1200" kern="1200" dirty="0" smtClean="0"/>
            <a:t> </a:t>
          </a:r>
          <a:r>
            <a:rPr lang="es-ES" sz="1200" kern="1200" dirty="0" err="1" smtClean="0"/>
            <a:t>bertze</a:t>
          </a:r>
          <a:r>
            <a:rPr lang="es-ES" sz="1200" kern="1200" dirty="0" smtClean="0"/>
            <a:t> </a:t>
          </a:r>
          <a:r>
            <a:rPr lang="es-ES" sz="1200" kern="1200" dirty="0" err="1" smtClean="0"/>
            <a:t>emazterik</a:t>
          </a:r>
          <a:r>
            <a:rPr lang="es-ES" sz="1200" kern="1200" dirty="0" smtClean="0"/>
            <a:t> </a:t>
          </a:r>
          <a:r>
            <a:rPr lang="es-ES" sz="1200" kern="1200" dirty="0" err="1" smtClean="0"/>
            <a:t>egiteko</a:t>
          </a:r>
          <a:r>
            <a:rPr lang="es-ES" sz="1200" kern="1200" dirty="0" smtClean="0"/>
            <a:t>. </a:t>
          </a:r>
          <a:endParaRPr lang="es-ES" sz="1200" kern="1200" dirty="0"/>
        </a:p>
      </dsp:txBody>
      <dsp:txXfrm>
        <a:off x="492" y="1686179"/>
        <a:ext cx="1922673" cy="1153604"/>
      </dsp:txXfrm>
    </dsp:sp>
    <dsp:sp modelId="{4A596C37-E9CF-4F53-AFB7-8A8174F9C563}">
      <dsp:nvSpPr>
        <dsp:cNvPr id="0" name=""/>
        <dsp:cNvSpPr/>
      </dsp:nvSpPr>
      <dsp:spPr>
        <a:xfrm>
          <a:off x="2115433" y="1686179"/>
          <a:ext cx="1922673" cy="115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1552. </a:t>
          </a:r>
          <a:r>
            <a:rPr lang="es-ES" sz="1200" kern="1200" dirty="0" err="1" smtClean="0"/>
            <a:t>Zufia</a:t>
          </a:r>
          <a:r>
            <a:rPr lang="es-ES" sz="1200" kern="1200" dirty="0" smtClean="0"/>
            <a:t>. Los padres se oponen por su condición social inferior</a:t>
          </a:r>
          <a:endParaRPr lang="es-ES" sz="1200" kern="1200" dirty="0"/>
        </a:p>
      </dsp:txBody>
      <dsp:txXfrm>
        <a:off x="2115433" y="1686179"/>
        <a:ext cx="1922673" cy="1153604"/>
      </dsp:txXfrm>
    </dsp:sp>
    <dsp:sp modelId="{52EB734E-64B4-4DC7-B8F6-9D4A96CDF00F}">
      <dsp:nvSpPr>
        <dsp:cNvPr id="0" name=""/>
        <dsp:cNvSpPr/>
      </dsp:nvSpPr>
      <dsp:spPr>
        <a:xfrm>
          <a:off x="1057963" y="3032050"/>
          <a:ext cx="1922673" cy="115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1564. </a:t>
          </a:r>
          <a:r>
            <a:rPr lang="es-ES" sz="1200" kern="1200" dirty="0" err="1" smtClean="0"/>
            <a:t>Eraul</a:t>
          </a:r>
          <a:r>
            <a:rPr lang="es-ES" sz="1200" kern="1200" dirty="0" smtClean="0"/>
            <a:t>. Familia Lander invitación a una boda</a:t>
          </a:r>
          <a:endParaRPr lang="es-ES" sz="1200" kern="1200" dirty="0"/>
        </a:p>
      </dsp:txBody>
      <dsp:txXfrm>
        <a:off x="1057963" y="3032050"/>
        <a:ext cx="1922673" cy="1153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443D1-D0E8-4727-A5F0-AEEFEAFA686F}">
      <dsp:nvSpPr>
        <dsp:cNvPr id="0" name=""/>
        <dsp:cNvSpPr/>
      </dsp:nvSpPr>
      <dsp:spPr>
        <a:xfrm>
          <a:off x="0" y="2384"/>
          <a:ext cx="511174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219F2-E3F5-4055-BCE7-53D8A2B5FD08}">
      <dsp:nvSpPr>
        <dsp:cNvPr id="0" name=""/>
        <dsp:cNvSpPr/>
      </dsp:nvSpPr>
      <dsp:spPr>
        <a:xfrm flipH="1">
          <a:off x="0" y="2384"/>
          <a:ext cx="45719" cy="487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es-ES" sz="500" kern="1200" dirty="0"/>
        </a:p>
      </dsp:txBody>
      <dsp:txXfrm>
        <a:off x="0" y="2384"/>
        <a:ext cx="45719" cy="4879372"/>
      </dsp:txXfrm>
    </dsp:sp>
    <dsp:sp modelId="{FC9619D4-7151-44B3-BCCF-24ACC47B3279}">
      <dsp:nvSpPr>
        <dsp:cNvPr id="0" name=""/>
        <dsp:cNvSpPr/>
      </dsp:nvSpPr>
      <dsp:spPr>
        <a:xfrm>
          <a:off x="122395" y="90656"/>
          <a:ext cx="4012723" cy="176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BERROTZA : tierra que se labra por primera vez</a:t>
          </a:r>
          <a:r>
            <a:rPr lang="es-ES" sz="1400" kern="1200" smtClean="0"/>
            <a:t>, roturas.</a:t>
          </a:r>
          <a:endParaRPr lang="es-ES" sz="1400" kern="1200" dirty="0" smtClean="0"/>
        </a:p>
        <a:p>
          <a:pPr lvl="0" algn="l" defTabSz="622300">
            <a:lnSpc>
              <a:spcPct val="90000"/>
            </a:lnSpc>
            <a:spcBef>
              <a:spcPct val="0"/>
            </a:spcBef>
            <a:spcAft>
              <a:spcPct val="35000"/>
            </a:spcAft>
          </a:pPr>
          <a:r>
            <a:rPr lang="es-ES" sz="1400" kern="1200" dirty="0" smtClean="0"/>
            <a:t>Berro : </a:t>
          </a:r>
          <a:r>
            <a:rPr lang="es-ES" sz="1400" kern="1200" dirty="0" err="1" smtClean="0"/>
            <a:t>Labaki</a:t>
          </a:r>
          <a:endParaRPr lang="es-ES" sz="1400" kern="1200" dirty="0" smtClean="0"/>
        </a:p>
        <a:p>
          <a:pPr lvl="0" algn="l" defTabSz="622300">
            <a:lnSpc>
              <a:spcPct val="90000"/>
            </a:lnSpc>
            <a:spcBef>
              <a:spcPct val="0"/>
            </a:spcBef>
            <a:spcAft>
              <a:spcPct val="35000"/>
            </a:spcAft>
          </a:pPr>
          <a:r>
            <a:rPr lang="es-ES" sz="1400" kern="1200" dirty="0" smtClean="0"/>
            <a:t>-</a:t>
          </a:r>
          <a:r>
            <a:rPr lang="es-ES" sz="1400" kern="1200" dirty="0" err="1" smtClean="0"/>
            <a:t>Tza</a:t>
          </a:r>
          <a:r>
            <a:rPr lang="es-ES" sz="1400" kern="1200" dirty="0" smtClean="0"/>
            <a:t> : abundancia</a:t>
          </a:r>
          <a:endParaRPr lang="es-ES" sz="1400" kern="1200" dirty="0"/>
        </a:p>
      </dsp:txBody>
      <dsp:txXfrm>
        <a:off x="122395" y="90656"/>
        <a:ext cx="4012723" cy="1765436"/>
      </dsp:txXfrm>
    </dsp:sp>
    <dsp:sp modelId="{4A72AC12-DFA7-4598-B764-0AC1CF2E5705}">
      <dsp:nvSpPr>
        <dsp:cNvPr id="0" name=""/>
        <dsp:cNvSpPr/>
      </dsp:nvSpPr>
      <dsp:spPr>
        <a:xfrm>
          <a:off x="45719" y="1856093"/>
          <a:ext cx="4089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0BE6A8-5993-4863-BD19-507D29E3BBA9}">
      <dsp:nvSpPr>
        <dsp:cNvPr id="0" name=""/>
        <dsp:cNvSpPr/>
      </dsp:nvSpPr>
      <dsp:spPr>
        <a:xfrm>
          <a:off x="122395" y="1944365"/>
          <a:ext cx="3991817" cy="99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UBAGO : surtidor por donde sale el agua hacia arriba</a:t>
          </a:r>
        </a:p>
        <a:p>
          <a:pPr lvl="0" algn="l" defTabSz="622300">
            <a:lnSpc>
              <a:spcPct val="90000"/>
            </a:lnSpc>
            <a:spcBef>
              <a:spcPct val="0"/>
            </a:spcBef>
            <a:spcAft>
              <a:spcPct val="35000"/>
            </a:spcAft>
          </a:pPr>
          <a:r>
            <a:rPr lang="es-ES" sz="1400" kern="1200" dirty="0" err="1" smtClean="0"/>
            <a:t>Ur</a:t>
          </a:r>
          <a:r>
            <a:rPr lang="es-ES" sz="1400" kern="1200" dirty="0" smtClean="0"/>
            <a:t> : agua </a:t>
          </a:r>
        </a:p>
        <a:p>
          <a:pPr lvl="0" algn="l" defTabSz="622300">
            <a:lnSpc>
              <a:spcPct val="90000"/>
            </a:lnSpc>
            <a:spcBef>
              <a:spcPct val="0"/>
            </a:spcBef>
            <a:spcAft>
              <a:spcPct val="35000"/>
            </a:spcAft>
          </a:pPr>
          <a:r>
            <a:rPr lang="es-ES" sz="1400" kern="1200" dirty="0" smtClean="0"/>
            <a:t>-</a:t>
          </a:r>
          <a:r>
            <a:rPr lang="es-ES" sz="1400" kern="1200" dirty="0" err="1" smtClean="0"/>
            <a:t>go</a:t>
          </a:r>
          <a:r>
            <a:rPr lang="es-ES" sz="1400" kern="1200" dirty="0" smtClean="0"/>
            <a:t>: medida</a:t>
          </a:r>
          <a:endParaRPr lang="es-ES" sz="1400" kern="1200" dirty="0"/>
        </a:p>
      </dsp:txBody>
      <dsp:txXfrm>
        <a:off x="122395" y="1944365"/>
        <a:ext cx="3991817" cy="993941"/>
      </dsp:txXfrm>
    </dsp:sp>
    <dsp:sp modelId="{8E4E1D54-3A14-407E-B7B2-533B807D7013}">
      <dsp:nvSpPr>
        <dsp:cNvPr id="0" name=""/>
        <dsp:cNvSpPr/>
      </dsp:nvSpPr>
      <dsp:spPr>
        <a:xfrm>
          <a:off x="45719" y="2938306"/>
          <a:ext cx="4089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90CBC3-6B9B-4DDF-9913-CC85C025D652}">
      <dsp:nvSpPr>
        <dsp:cNvPr id="0" name=""/>
        <dsp:cNvSpPr/>
      </dsp:nvSpPr>
      <dsp:spPr>
        <a:xfrm>
          <a:off x="122395" y="3026578"/>
          <a:ext cx="4012723" cy="176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NAZAR : abreviación de “</a:t>
          </a:r>
          <a:r>
            <a:rPr lang="es-ES" sz="1400" kern="1200" dirty="0" err="1" smtClean="0"/>
            <a:t>Donazar</a:t>
          </a:r>
          <a:r>
            <a:rPr lang="es-ES" sz="1400" kern="1200" dirty="0" smtClean="0"/>
            <a:t>”. Done = Santo, Zar = Viejo.  San Pedro… </a:t>
          </a:r>
          <a:endParaRPr lang="es-ES" sz="1400" kern="1200" dirty="0"/>
        </a:p>
      </dsp:txBody>
      <dsp:txXfrm>
        <a:off x="122395" y="3026578"/>
        <a:ext cx="4012723" cy="1765436"/>
      </dsp:txXfrm>
    </dsp:sp>
    <dsp:sp modelId="{49F1BEDB-0094-4EDE-B8B4-2CCB6748C503}">
      <dsp:nvSpPr>
        <dsp:cNvPr id="0" name=""/>
        <dsp:cNvSpPr/>
      </dsp:nvSpPr>
      <dsp:spPr>
        <a:xfrm>
          <a:off x="45719" y="4792015"/>
          <a:ext cx="4089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371158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85752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386605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351538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288431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250871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286917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82097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331851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250580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C81E28-3609-4D86-821C-5A5E0EC38676}" type="datetimeFigureOut">
              <a:rPr lang="es-ES" smtClean="0"/>
              <a:pPr/>
              <a:t>05/05/2016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7ABF3A-600B-4F68-9ADB-3D709348A1EA}" type="slidenum">
              <a:rPr lang="es-ES" smtClean="0"/>
              <a:pPr/>
              <a:t>‹Nº›</a:t>
            </a:fld>
            <a:endParaRPr lang="es-ES"/>
          </a:p>
        </p:txBody>
      </p:sp>
    </p:spTree>
    <p:extLst>
      <p:ext uri="{BB962C8B-B14F-4D97-AF65-F5344CB8AC3E}">
        <p14:creationId xmlns:p14="http://schemas.microsoft.com/office/powerpoint/2010/main" val="296281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81E28-3609-4D86-821C-5A5E0EC38676}" type="datetimeFigureOut">
              <a:rPr lang="es-ES" smtClean="0"/>
              <a:pPr/>
              <a:t>05/05/2016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ABF3A-600B-4F68-9ADB-3D709348A1EA}" type="slidenum">
              <a:rPr lang="es-ES" smtClean="0"/>
              <a:pPr/>
              <a:t>‹Nº›</a:t>
            </a:fld>
            <a:endParaRPr lang="es-ES"/>
          </a:p>
        </p:txBody>
      </p:sp>
    </p:spTree>
    <p:extLst>
      <p:ext uri="{BB962C8B-B14F-4D97-AF65-F5344CB8AC3E}">
        <p14:creationId xmlns:p14="http://schemas.microsoft.com/office/powerpoint/2010/main" val="675315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4.bp.blogspot.com/-87vvRj0smvs/VqM70fTIohI/AAAAAAAAJPE/Z8d64G3_AVw/s1600/divisoria+ling%C3%BCistica.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ES" dirty="0" err="1" smtClean="0"/>
              <a:t>Joar</a:t>
            </a:r>
            <a:r>
              <a:rPr lang="es-ES" dirty="0" smtClean="0"/>
              <a:t> </a:t>
            </a:r>
            <a:r>
              <a:rPr lang="es-ES" dirty="0" err="1" smtClean="0"/>
              <a:t>eguna</a:t>
            </a:r>
            <a:r>
              <a:rPr lang="es-ES" dirty="0" smtClean="0"/>
              <a:t> 2016-06-04</a:t>
            </a:r>
            <a:br>
              <a:rPr lang="es-ES" dirty="0" smtClean="0"/>
            </a:br>
            <a:r>
              <a:rPr lang="es-ES" dirty="0" err="1" smtClean="0"/>
              <a:t>Nazar</a:t>
            </a:r>
            <a:endParaRPr lang="es-ES"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628800"/>
            <a:ext cx="6464266" cy="4848199"/>
          </a:xfrm>
          <a:prstGeom prst="rect">
            <a:avLst/>
          </a:prstGeom>
          <a:ln>
            <a:solidFill>
              <a:srgbClr val="00B050"/>
            </a:solidFill>
          </a:ln>
        </p:spPr>
      </p:pic>
    </p:spTree>
    <p:extLst>
      <p:ext uri="{BB962C8B-B14F-4D97-AF65-F5344CB8AC3E}">
        <p14:creationId xmlns:p14="http://schemas.microsoft.com/office/powerpoint/2010/main" val="531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ES" sz="1800" dirty="0" smtClean="0"/>
              <a:t>	</a:t>
            </a:r>
            <a:r>
              <a:rPr lang="es-ES" sz="3200" dirty="0" err="1" smtClean="0"/>
              <a:t>Monolitoko</a:t>
            </a:r>
            <a:r>
              <a:rPr lang="es-ES" sz="3200" dirty="0" smtClean="0"/>
              <a:t> </a:t>
            </a:r>
            <a:r>
              <a:rPr lang="es-ES" sz="3200" dirty="0" err="1" smtClean="0"/>
              <a:t>inskripzioak</a:t>
            </a:r>
            <a:r>
              <a:rPr lang="es-ES" sz="3200" dirty="0" smtClean="0"/>
              <a:t>: </a:t>
            </a:r>
            <a:endParaRPr lang="es-ES" sz="32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34841778"/>
              </p:ext>
            </p:extLst>
          </p:nvPr>
        </p:nvGraphicFramePr>
        <p:xfrm>
          <a:off x="683568" y="1600200"/>
          <a:ext cx="80032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331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s-ES" sz="2000" dirty="0" smtClean="0"/>
              <a:t>Documentos. El euskera la lengua habitual y el idioma de nuestros antepasados</a:t>
            </a:r>
            <a:endParaRPr lang="es-ES" sz="2000" dirty="0"/>
          </a:p>
        </p:txBody>
      </p:sp>
      <p:sp>
        <p:nvSpPr>
          <p:cNvPr id="4" name="3 Marcador de contenido"/>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lstStyle/>
          <a:p>
            <a:r>
              <a:rPr lang="es-ES" dirty="0" smtClean="0"/>
              <a:t>Cientos de documentos. </a:t>
            </a:r>
          </a:p>
          <a:p>
            <a:r>
              <a:rPr lang="es-ES" dirty="0" smtClean="0"/>
              <a:t>Unos pocos</a:t>
            </a:r>
          </a:p>
          <a:p>
            <a:r>
              <a:rPr lang="es-ES" dirty="0" smtClean="0"/>
              <a:t>Tanto repetir </a:t>
            </a:r>
            <a:r>
              <a:rPr lang="es-ES" dirty="0" smtClean="0"/>
              <a:t>algunos hasta se creen que nunca se ha hablado euskera</a:t>
            </a:r>
            <a:r>
              <a:rPr lang="es-ES" dirty="0"/>
              <a:t> </a:t>
            </a:r>
            <a:r>
              <a:rPr lang="es-ES" dirty="0" smtClean="0"/>
              <a:t>en esta zona. </a:t>
            </a:r>
            <a:r>
              <a:rPr lang="es-ES" dirty="0" smtClean="0"/>
              <a:t> </a:t>
            </a:r>
            <a:endParaRPr lang="es-ES" dirty="0"/>
          </a:p>
        </p:txBody>
      </p:sp>
      <p:graphicFrame>
        <p:nvGraphicFramePr>
          <p:cNvPr id="6" name="5 Marcador de contenido"/>
          <p:cNvGraphicFramePr>
            <a:graphicFrameLocks noGrp="1"/>
          </p:cNvGraphicFramePr>
          <p:nvPr>
            <p:ph sz="half" idx="2"/>
            <p:extLst>
              <p:ext uri="{D42A27DB-BD31-4B8C-83A1-F6EECF244321}">
                <p14:modId xmlns:p14="http://schemas.microsoft.com/office/powerpoint/2010/main" val="3579363471"/>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57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87vvRj0smvs/VqM70fTIohI/AAAAAAAAJPE/Z8d64G3_AVw/s640/divisoria%2Bling%25C3%25BCistic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04664"/>
            <a:ext cx="513397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5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s-ES" sz="1600" dirty="0" smtClean="0"/>
              <a:t>1607. </a:t>
            </a:r>
            <a:r>
              <a:rPr lang="es-ES" sz="1600" dirty="0" err="1" smtClean="0"/>
              <a:t>Estella</a:t>
            </a:r>
            <a:r>
              <a:rPr lang="es-ES" sz="1600" dirty="0" smtClean="0"/>
              <a:t>. </a:t>
            </a:r>
            <a:r>
              <a:rPr lang="es-ES" sz="1600" b="0" dirty="0" smtClean="0"/>
              <a:t>Se destituye al cura de San Juan Bautista. No sabe vascuence. Un tercio de </a:t>
            </a:r>
            <a:r>
              <a:rPr lang="es-ES" sz="1600" b="0" dirty="0" err="1" smtClean="0"/>
              <a:t>Estella</a:t>
            </a:r>
            <a:r>
              <a:rPr lang="es-ES" sz="1600" b="0" dirty="0" smtClean="0"/>
              <a:t> no conoce el castellano</a:t>
            </a:r>
            <a:endParaRPr lang="es-ES" sz="1600" b="0" dirty="0"/>
          </a:p>
        </p:txBody>
      </p:sp>
      <p:sp>
        <p:nvSpPr>
          <p:cNvPr id="3" name="2 Marcador de contenido"/>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es-ES" sz="2000" b="1" dirty="0" smtClean="0"/>
              <a:t>1723.</a:t>
            </a:r>
            <a:r>
              <a:rPr lang="es-ES" sz="2000" dirty="0" smtClean="0"/>
              <a:t> </a:t>
            </a:r>
            <a:r>
              <a:rPr lang="es-ES" sz="2000" b="1" dirty="0" smtClean="0"/>
              <a:t>Valle de Lana</a:t>
            </a:r>
            <a:r>
              <a:rPr lang="es-ES" sz="2000" dirty="0" smtClean="0"/>
              <a:t>, </a:t>
            </a:r>
            <a:r>
              <a:rPr lang="es-ES" sz="2000" dirty="0" err="1" smtClean="0"/>
              <a:t>Ameskua</a:t>
            </a:r>
            <a:r>
              <a:rPr lang="es-ES" sz="2000" dirty="0" smtClean="0"/>
              <a:t>. </a:t>
            </a:r>
          </a:p>
          <a:p>
            <a:r>
              <a:rPr lang="es-ES" sz="2000" dirty="0" smtClean="0"/>
              <a:t>Ya saben todos castellano</a:t>
            </a:r>
          </a:p>
          <a:p>
            <a:r>
              <a:rPr lang="es-ES" sz="2000" dirty="0" smtClean="0"/>
              <a:t>Pero la población se expresaba y vivía en euskera</a:t>
            </a:r>
          </a:p>
          <a:p>
            <a:r>
              <a:rPr lang="es-ES" sz="2000" dirty="0" smtClean="0"/>
              <a:t>Piden que las plegarias de la iglesia se publiquen en euskera para que todos las entiendan. (1723 y en </a:t>
            </a:r>
            <a:r>
              <a:rPr lang="es-ES" sz="2000" dirty="0" err="1" smtClean="0"/>
              <a:t>Galbarra</a:t>
            </a:r>
            <a:r>
              <a:rPr lang="es-ES" sz="2000" dirty="0" smtClean="0"/>
              <a:t>, </a:t>
            </a:r>
            <a:r>
              <a:rPr lang="es-ES" sz="2000" dirty="0" err="1" smtClean="0"/>
              <a:t>Narcue</a:t>
            </a:r>
            <a:r>
              <a:rPr lang="es-ES" sz="2000" dirty="0" smtClean="0"/>
              <a:t>, </a:t>
            </a:r>
            <a:r>
              <a:rPr lang="es-ES" sz="2000" dirty="0" err="1" smtClean="0"/>
              <a:t>Biloria</a:t>
            </a:r>
            <a:r>
              <a:rPr lang="es-ES" sz="2000" dirty="0" smtClean="0"/>
              <a:t>, </a:t>
            </a:r>
            <a:r>
              <a:rPr lang="es-ES" sz="2000" dirty="0" err="1" smtClean="0"/>
              <a:t>Ulibarri</a:t>
            </a:r>
            <a:r>
              <a:rPr lang="es-ES" sz="2000" dirty="0" smtClean="0"/>
              <a:t>, o </a:t>
            </a:r>
            <a:r>
              <a:rPr lang="es-ES" sz="2000" dirty="0" err="1" smtClean="0"/>
              <a:t>Gastiain</a:t>
            </a:r>
            <a:r>
              <a:rPr lang="es-ES" sz="2000" dirty="0" smtClean="0"/>
              <a:t>)</a:t>
            </a:r>
            <a:endParaRPr lang="es-ES" sz="2000" dirty="0"/>
          </a:p>
        </p:txBody>
      </p:sp>
      <p:sp>
        <p:nvSpPr>
          <p:cNvPr id="4" name="3 Marcador de texto"/>
          <p:cNvSpPr>
            <a:spLocks noGrp="1"/>
          </p:cNvSpPr>
          <p:nvPr>
            <p:ph type="body" sz="half" idx="2"/>
          </p:nvPr>
        </p:nvSpPr>
        <p:spPr/>
        <p:style>
          <a:lnRef idx="1">
            <a:schemeClr val="accent6"/>
          </a:lnRef>
          <a:fillRef idx="2">
            <a:schemeClr val="accent6"/>
          </a:fillRef>
          <a:effectRef idx="1">
            <a:schemeClr val="accent6"/>
          </a:effectRef>
          <a:fontRef idx="minor">
            <a:schemeClr val="dk1"/>
          </a:fontRef>
        </p:style>
        <p:txBody>
          <a:bodyPr/>
          <a:lstStyle/>
          <a:p>
            <a:r>
              <a:rPr lang="es-ES" dirty="0" smtClean="0"/>
              <a:t>Siglo XVIII un retroceso: curas y especialmente maestros castellanos. </a:t>
            </a:r>
          </a:p>
          <a:p>
            <a:endParaRPr lang="es-ES" dirty="0"/>
          </a:p>
          <a:p>
            <a:pPr marL="285750" indent="-285750">
              <a:buFontTx/>
              <a:buChar char="-"/>
            </a:pPr>
            <a:r>
              <a:rPr lang="es-ES" dirty="0" smtClean="0"/>
              <a:t>Protestas de los feligreses que no entienden a los sacerdotes.</a:t>
            </a:r>
          </a:p>
          <a:p>
            <a:pPr marL="285750" indent="-285750">
              <a:buFontTx/>
              <a:buChar char="-"/>
            </a:pPr>
            <a:r>
              <a:rPr lang="es-ES" dirty="0" smtClean="0"/>
              <a:t>Los notarios, jueces  indican en sus sentencias que el fallo se le hacía saber a los interesados por medio de intérpretes</a:t>
            </a:r>
          </a:p>
          <a:p>
            <a:pPr marL="285750" indent="-285750">
              <a:buFontTx/>
              <a:buChar char="-"/>
            </a:pPr>
            <a:r>
              <a:rPr lang="es-ES" dirty="0" smtClean="0"/>
              <a:t>Necesidad de que a los labradores se les tradujesen los documentos a la lengua vasca para que se pudiesen enterar de  lo que firmaban</a:t>
            </a:r>
            <a:endParaRPr lang="es-ES" dirty="0"/>
          </a:p>
        </p:txBody>
      </p:sp>
    </p:spTree>
    <p:extLst>
      <p:ext uri="{BB962C8B-B14F-4D97-AF65-F5344CB8AC3E}">
        <p14:creationId xmlns:p14="http://schemas.microsoft.com/office/powerpoint/2010/main" val="40802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260649"/>
            <a:ext cx="7772400" cy="1656183"/>
          </a:xfrm>
        </p:spPr>
        <p:style>
          <a:lnRef idx="1">
            <a:schemeClr val="accent6"/>
          </a:lnRef>
          <a:fillRef idx="2">
            <a:schemeClr val="accent6"/>
          </a:fillRef>
          <a:effectRef idx="1">
            <a:schemeClr val="accent6"/>
          </a:effectRef>
          <a:fontRef idx="minor">
            <a:schemeClr val="dk1"/>
          </a:fontRef>
        </p:style>
        <p:txBody>
          <a:bodyPr>
            <a:normAutofit/>
          </a:bodyPr>
          <a:lstStyle/>
          <a:p>
            <a:r>
              <a:rPr lang="es-ES" sz="1200" dirty="0" smtClean="0"/>
              <a:t>Os voy a describir como desaparece el euskera en </a:t>
            </a:r>
            <a:r>
              <a:rPr lang="es-ES" sz="1200" dirty="0" err="1" smtClean="0"/>
              <a:t>Isaba</a:t>
            </a:r>
            <a:r>
              <a:rPr lang="es-ES" sz="1200" dirty="0" smtClean="0"/>
              <a:t>, pueblo del Roncal en 1963, con lo que nos podemos hacer una idea de lo que ocurrió en los pueblos de los alrededores de </a:t>
            </a:r>
            <a:r>
              <a:rPr lang="es-ES" sz="1200" dirty="0" err="1" smtClean="0"/>
              <a:t>Joar</a:t>
            </a:r>
            <a:r>
              <a:rPr lang="es-ES" sz="1200" dirty="0" smtClean="0"/>
              <a:t>.  </a:t>
            </a:r>
            <a:endParaRPr lang="es-ES" sz="1200" dirty="0"/>
          </a:p>
        </p:txBody>
      </p:sp>
      <p:sp>
        <p:nvSpPr>
          <p:cNvPr id="4" name="3 Subtítulo"/>
          <p:cNvSpPr>
            <a:spLocks noGrp="1"/>
          </p:cNvSpPr>
          <p:nvPr>
            <p:ph type="subTitle" idx="1"/>
          </p:nvPr>
        </p:nvSpPr>
        <p:spPr>
          <a:xfrm>
            <a:off x="899592" y="2852936"/>
            <a:ext cx="7488832" cy="2785864"/>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s-ES" dirty="0" smtClean="0"/>
              <a:t>El día 5 de febrero de 1963 fallece doña Pastora </a:t>
            </a:r>
            <a:r>
              <a:rPr lang="es-ES" dirty="0" err="1" smtClean="0"/>
              <a:t>Anaut</a:t>
            </a:r>
            <a:r>
              <a:rPr lang="es-ES" dirty="0"/>
              <a:t> </a:t>
            </a:r>
            <a:r>
              <a:rPr lang="es-ES" dirty="0" err="1"/>
              <a:t>G</a:t>
            </a:r>
            <a:r>
              <a:rPr lang="es-ES" dirty="0" err="1" smtClean="0"/>
              <a:t>arde</a:t>
            </a:r>
            <a:r>
              <a:rPr lang="es-ES" dirty="0" smtClean="0"/>
              <a:t>, la última </a:t>
            </a:r>
            <a:r>
              <a:rPr lang="es-ES" dirty="0" err="1" smtClean="0"/>
              <a:t>euskaldun</a:t>
            </a:r>
            <a:r>
              <a:rPr lang="es-ES" dirty="0" smtClean="0"/>
              <a:t> de Izaba. A ella porque era el archivo viviente del euskera roncales </a:t>
            </a:r>
            <a:r>
              <a:rPr lang="es-ES" dirty="0" smtClean="0"/>
              <a:t>acudían  </a:t>
            </a:r>
            <a:r>
              <a:rPr lang="es-ES" dirty="0" smtClean="0"/>
              <a:t>nuestros </a:t>
            </a:r>
            <a:r>
              <a:rPr lang="es-ES" dirty="0" err="1" smtClean="0"/>
              <a:t>Mitxelena</a:t>
            </a:r>
            <a:r>
              <a:rPr lang="es-ES" dirty="0" smtClean="0"/>
              <a:t>, San Martin, </a:t>
            </a:r>
            <a:r>
              <a:rPr lang="es-ES" dirty="0" err="1" smtClean="0"/>
              <a:t>Candido</a:t>
            </a:r>
            <a:r>
              <a:rPr lang="es-ES" dirty="0" smtClean="0"/>
              <a:t> Zubizarreta… y ella siempre humilde y servicial, regalaba su hermoso hablar que era recogido en el magnetofón. Con su desaparición  se pierde para siempre un idioma, la expresión del euskera roncales. </a:t>
            </a:r>
          </a:p>
          <a:p>
            <a:r>
              <a:rPr lang="es-ES" dirty="0" smtClean="0"/>
              <a:t>Esto </a:t>
            </a:r>
            <a:r>
              <a:rPr lang="es-ES" dirty="0"/>
              <a:t>que ocurre en el Norte de Navarra en pleno siglo XX, </a:t>
            </a:r>
            <a:r>
              <a:rPr lang="es-ES" dirty="0" smtClean="0"/>
              <a:t>el 5 de febrero de 1963, lo mismo ocurrió </a:t>
            </a:r>
            <a:r>
              <a:rPr lang="es-ES" dirty="0"/>
              <a:t>en el sur y en la zona media, sin televisiones, sin </a:t>
            </a:r>
            <a:r>
              <a:rPr lang="es-ES" dirty="0" smtClean="0"/>
              <a:t>magnetófonos, unos siglos anteriores… </a:t>
            </a:r>
            <a:endParaRPr lang="es-ES" dirty="0"/>
          </a:p>
        </p:txBody>
      </p:sp>
    </p:spTree>
    <p:extLst>
      <p:ext uri="{BB962C8B-B14F-4D97-AF65-F5344CB8AC3E}">
        <p14:creationId xmlns:p14="http://schemas.microsoft.com/office/powerpoint/2010/main" val="235431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Cuando una lengua desaparece da la impresión que no se ha hablado </a:t>
            </a:r>
            <a:r>
              <a:rPr lang="es-ES" dirty="0" smtClean="0"/>
              <a:t>nunca</a:t>
            </a:r>
            <a:endParaRPr lang="es-ES" dirty="0"/>
          </a:p>
        </p:txBody>
      </p:sp>
      <p:sp>
        <p:nvSpPr>
          <p:cNvPr id="4" name="3 Marcador de texto"/>
          <p:cNvSpPr>
            <a:spLocks noGrp="1"/>
          </p:cNvSpPr>
          <p:nvPr>
            <p:ph type="body" sz="half" idx="2"/>
          </p:nvPr>
        </p:nvSpPr>
        <p:spPr/>
        <p:txBody>
          <a:bodyPr>
            <a:normAutofit lnSpcReduction="10000"/>
          </a:bodyPr>
          <a:lstStyle/>
          <a:p>
            <a:r>
              <a:rPr lang="es-ES" dirty="0" smtClean="0"/>
              <a:t>Nos </a:t>
            </a:r>
            <a:r>
              <a:rPr lang="es-ES" dirty="0" smtClean="0"/>
              <a:t>queda </a:t>
            </a:r>
            <a:r>
              <a:rPr lang="es-ES" dirty="0" smtClean="0"/>
              <a:t>:</a:t>
            </a:r>
            <a:endParaRPr lang="es-ES" dirty="0" smtClean="0"/>
          </a:p>
          <a:p>
            <a:r>
              <a:rPr lang="es-ES" dirty="0" smtClean="0"/>
              <a:t>Toponimia, </a:t>
            </a:r>
            <a:r>
              <a:rPr lang="es-ES" b="1" dirty="0" smtClean="0"/>
              <a:t>nombres de los pueblos</a:t>
            </a:r>
            <a:r>
              <a:rPr lang="es-ES" dirty="0" smtClean="0"/>
              <a:t>: </a:t>
            </a:r>
            <a:r>
              <a:rPr lang="es-ES" dirty="0" err="1" smtClean="0"/>
              <a:t>Azedo</a:t>
            </a:r>
            <a:r>
              <a:rPr lang="es-ES" dirty="0" smtClean="0"/>
              <a:t>, </a:t>
            </a:r>
            <a:r>
              <a:rPr lang="es-ES" dirty="0" err="1" smtClean="0"/>
              <a:t>Asarta</a:t>
            </a:r>
            <a:r>
              <a:rPr lang="es-ES" dirty="0" smtClean="0"/>
              <a:t>, </a:t>
            </a:r>
            <a:r>
              <a:rPr lang="es-ES" dirty="0" err="1" smtClean="0"/>
              <a:t>Mendaza</a:t>
            </a:r>
            <a:r>
              <a:rPr lang="es-ES" dirty="0" smtClean="0"/>
              <a:t>, </a:t>
            </a:r>
            <a:r>
              <a:rPr lang="es-ES" dirty="0" err="1" smtClean="0"/>
              <a:t>Ubago</a:t>
            </a:r>
            <a:r>
              <a:rPr lang="es-ES" dirty="0" smtClean="0"/>
              <a:t>, </a:t>
            </a:r>
            <a:r>
              <a:rPr lang="es-ES" dirty="0" err="1" smtClean="0"/>
              <a:t>Otiñano</a:t>
            </a:r>
            <a:r>
              <a:rPr lang="es-ES" dirty="0" smtClean="0"/>
              <a:t>, </a:t>
            </a:r>
            <a:r>
              <a:rPr lang="es-ES" dirty="0" err="1" smtClean="0"/>
              <a:t>Nazar</a:t>
            </a:r>
            <a:r>
              <a:rPr lang="es-ES" dirty="0" smtClean="0"/>
              <a:t>, </a:t>
            </a:r>
            <a:r>
              <a:rPr lang="es-ES" dirty="0" err="1" smtClean="0"/>
              <a:t>Berrotza</a:t>
            </a:r>
            <a:r>
              <a:rPr lang="es-ES" dirty="0" smtClean="0"/>
              <a:t>…</a:t>
            </a:r>
          </a:p>
          <a:p>
            <a:endParaRPr lang="es-ES" dirty="0" smtClean="0"/>
          </a:p>
          <a:p>
            <a:r>
              <a:rPr lang="es-ES" b="1" dirty="0" smtClean="0"/>
              <a:t>Apellidos</a:t>
            </a:r>
            <a:r>
              <a:rPr lang="es-ES" dirty="0" smtClean="0"/>
              <a:t>: </a:t>
            </a:r>
            <a:r>
              <a:rPr lang="es-ES" dirty="0" err="1" smtClean="0"/>
              <a:t>Agirre</a:t>
            </a:r>
            <a:r>
              <a:rPr lang="es-ES" dirty="0" smtClean="0"/>
              <a:t>, </a:t>
            </a:r>
            <a:r>
              <a:rPr lang="es-ES" dirty="0" err="1" smtClean="0"/>
              <a:t>Aiukar</a:t>
            </a:r>
            <a:r>
              <a:rPr lang="es-ES" dirty="0" smtClean="0"/>
              <a:t>, </a:t>
            </a:r>
            <a:r>
              <a:rPr lang="es-ES" dirty="0" err="1" smtClean="0"/>
              <a:t>Aletxa</a:t>
            </a:r>
            <a:r>
              <a:rPr lang="es-ES" dirty="0" smtClean="0"/>
              <a:t>, </a:t>
            </a:r>
            <a:r>
              <a:rPr lang="es-ES" dirty="0" err="1" smtClean="0"/>
              <a:t>Altolagirre</a:t>
            </a:r>
            <a:r>
              <a:rPr lang="es-ES" dirty="0" smtClean="0"/>
              <a:t>, Alvarez de </a:t>
            </a:r>
            <a:r>
              <a:rPr lang="es-ES" dirty="0" err="1" smtClean="0"/>
              <a:t>Eulate</a:t>
            </a:r>
            <a:r>
              <a:rPr lang="es-ES" dirty="0" smtClean="0"/>
              <a:t>, </a:t>
            </a:r>
            <a:r>
              <a:rPr lang="es-ES" dirty="0" err="1" smtClean="0"/>
              <a:t>Amuategi</a:t>
            </a:r>
            <a:r>
              <a:rPr lang="es-ES" dirty="0" smtClean="0"/>
              <a:t>, </a:t>
            </a:r>
            <a:r>
              <a:rPr lang="es-ES" dirty="0" err="1" smtClean="0"/>
              <a:t>Ansorena</a:t>
            </a:r>
            <a:r>
              <a:rPr lang="es-ES" dirty="0" smtClean="0"/>
              <a:t>, Antia, </a:t>
            </a:r>
            <a:r>
              <a:rPr lang="es-ES" dirty="0" err="1" smtClean="0"/>
              <a:t>Antoñana</a:t>
            </a:r>
            <a:r>
              <a:rPr lang="es-ES" dirty="0" smtClean="0"/>
              <a:t>, Aranguren, </a:t>
            </a:r>
            <a:r>
              <a:rPr lang="es-ES" dirty="0" err="1" smtClean="0"/>
              <a:t>Aramendia</a:t>
            </a:r>
            <a:r>
              <a:rPr lang="es-ES" dirty="0" smtClean="0"/>
              <a:t>, </a:t>
            </a:r>
            <a:r>
              <a:rPr lang="es-ES" dirty="0" err="1" smtClean="0"/>
              <a:t>Arbeo</a:t>
            </a:r>
            <a:r>
              <a:rPr lang="es-ES" dirty="0" smtClean="0"/>
              <a:t>, Arana, </a:t>
            </a:r>
            <a:r>
              <a:rPr lang="es-ES" dirty="0" err="1" smtClean="0"/>
              <a:t>Aranaz</a:t>
            </a:r>
            <a:r>
              <a:rPr lang="es-ES" dirty="0" smtClean="0"/>
              <a:t>, Arostegi, </a:t>
            </a:r>
            <a:r>
              <a:rPr lang="es-ES" dirty="0" err="1" smtClean="0"/>
              <a:t>Arrastio</a:t>
            </a:r>
            <a:r>
              <a:rPr lang="es-ES" dirty="0" smtClean="0"/>
              <a:t>, </a:t>
            </a:r>
            <a:r>
              <a:rPr lang="es-ES" dirty="0" err="1" smtClean="0"/>
              <a:t>Arroniz</a:t>
            </a:r>
            <a:r>
              <a:rPr lang="es-ES" dirty="0" smtClean="0"/>
              <a:t>, Arruabarrena, Arteta, </a:t>
            </a:r>
            <a:r>
              <a:rPr lang="es-ES" dirty="0" err="1" smtClean="0"/>
              <a:t>Arzoz</a:t>
            </a:r>
            <a:r>
              <a:rPr lang="es-ES" dirty="0" smtClean="0"/>
              <a:t>, Asensio, </a:t>
            </a:r>
            <a:r>
              <a:rPr lang="es-ES" dirty="0" err="1" smtClean="0"/>
              <a:t>Asteasu</a:t>
            </a:r>
            <a:r>
              <a:rPr lang="es-ES" dirty="0" smtClean="0"/>
              <a:t>, </a:t>
            </a:r>
            <a:r>
              <a:rPr lang="es-ES" dirty="0" err="1" smtClean="0"/>
              <a:t>Atxa</a:t>
            </a:r>
            <a:r>
              <a:rPr lang="es-ES" dirty="0" smtClean="0"/>
              <a:t>, </a:t>
            </a:r>
            <a:r>
              <a:rPr lang="es-ES" dirty="0" err="1" smtClean="0"/>
              <a:t>Azkarate</a:t>
            </a:r>
            <a:r>
              <a:rPr lang="es-ES" dirty="0" smtClean="0"/>
              <a:t>… </a:t>
            </a:r>
          </a:p>
          <a:p>
            <a:endParaRPr lang="es-ES" dirty="0" smtClean="0"/>
          </a:p>
          <a:p>
            <a:r>
              <a:rPr lang="es-ES" b="1" dirty="0" smtClean="0"/>
              <a:t>Palabras en euskera: </a:t>
            </a:r>
            <a:r>
              <a:rPr lang="es-ES" dirty="0" smtClean="0"/>
              <a:t>ababol, abarras, </a:t>
            </a:r>
            <a:r>
              <a:rPr lang="es-ES" dirty="0" err="1" smtClean="0"/>
              <a:t>achunar</a:t>
            </a:r>
            <a:r>
              <a:rPr lang="es-ES" dirty="0" smtClean="0"/>
              <a:t>, </a:t>
            </a:r>
            <a:r>
              <a:rPr lang="es-ES" dirty="0" err="1" smtClean="0"/>
              <a:t>ago-ago</a:t>
            </a:r>
            <a:r>
              <a:rPr lang="es-ES" dirty="0" smtClean="0"/>
              <a:t>, </a:t>
            </a:r>
            <a:r>
              <a:rPr lang="es-ES" dirty="0" err="1" smtClean="0"/>
              <a:t>aida</a:t>
            </a:r>
            <a:r>
              <a:rPr lang="es-ES" dirty="0" smtClean="0"/>
              <a:t>, </a:t>
            </a:r>
            <a:r>
              <a:rPr lang="es-ES" dirty="0" err="1" smtClean="0"/>
              <a:t>alda</a:t>
            </a:r>
            <a:r>
              <a:rPr lang="es-ES" dirty="0" smtClean="0"/>
              <a:t>, </a:t>
            </a:r>
            <a:r>
              <a:rPr lang="es-ES" dirty="0" err="1" smtClean="0"/>
              <a:t>alorin</a:t>
            </a:r>
            <a:r>
              <a:rPr lang="es-ES" dirty="0" smtClean="0"/>
              <a:t>, alza, andas, arañón, artolas, arre, </a:t>
            </a:r>
            <a:r>
              <a:rPr lang="es-ES" dirty="0" err="1" smtClean="0"/>
              <a:t>aska</a:t>
            </a:r>
            <a:r>
              <a:rPr lang="es-ES" dirty="0" smtClean="0"/>
              <a:t>, </a:t>
            </a:r>
            <a:r>
              <a:rPr lang="es-ES" dirty="0" err="1" smtClean="0"/>
              <a:t>atalo</a:t>
            </a:r>
            <a:r>
              <a:rPr lang="es-ES" dirty="0" smtClean="0"/>
              <a:t>, </a:t>
            </a:r>
            <a:r>
              <a:rPr lang="es-ES" dirty="0" err="1" smtClean="0"/>
              <a:t>aupa</a:t>
            </a:r>
            <a:r>
              <a:rPr lang="es-ES" dirty="0" smtClean="0"/>
              <a:t>, </a:t>
            </a:r>
            <a:r>
              <a:rPr lang="es-ES" dirty="0" err="1" smtClean="0"/>
              <a:t>auzolan</a:t>
            </a:r>
            <a:r>
              <a:rPr lang="es-ES" dirty="0" smtClean="0"/>
              <a:t>, </a:t>
            </a:r>
            <a:r>
              <a:rPr lang="es-ES" dirty="0" err="1" smtClean="0"/>
              <a:t>azkarro</a:t>
            </a:r>
            <a:r>
              <a:rPr lang="es-ES" dirty="0" smtClean="0"/>
              <a:t>… </a:t>
            </a:r>
            <a:endParaRPr lang="es-ES" dirty="0" smtClean="0"/>
          </a:p>
          <a:p>
            <a:endParaRPr lang="es-ES" dirty="0"/>
          </a:p>
          <a:p>
            <a:r>
              <a:rPr lang="es-ES" b="1" dirty="0" smtClean="0"/>
              <a:t>El sentimiento de sentirse vasco, </a:t>
            </a:r>
            <a:r>
              <a:rPr lang="es-ES" dirty="0" smtClean="0"/>
              <a:t>no es preciso saber euskera para sentirse vasco. </a:t>
            </a:r>
            <a:endParaRPr lang="es-ES" b="1" dirty="0" smtClean="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604595426"/>
              </p:ext>
            </p:extLst>
          </p:nvPr>
        </p:nvGraphicFramePr>
        <p:xfrm>
          <a:off x="3575050" y="273051"/>
          <a:ext cx="5111750" cy="4884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81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1400" dirty="0" err="1" smtClean="0"/>
              <a:t>Achunar</a:t>
            </a:r>
            <a:r>
              <a:rPr lang="es-ES" sz="1400" dirty="0" smtClean="0"/>
              <a:t>:</a:t>
            </a:r>
            <a:br>
              <a:rPr lang="es-ES" sz="1400" dirty="0" smtClean="0"/>
            </a:br>
            <a:r>
              <a:rPr lang="es-ES" sz="1400" dirty="0" smtClean="0"/>
              <a:t>cuando alguien tenía pereza para levantarse se decía voy a ir a por unas ortigas y te voy a </a:t>
            </a:r>
            <a:r>
              <a:rPr lang="es-ES" sz="1400" dirty="0" err="1" smtClean="0"/>
              <a:t>achunar</a:t>
            </a:r>
            <a:r>
              <a:rPr lang="es-ES" sz="1400" dirty="0" smtClean="0"/>
              <a:t>.  </a:t>
            </a:r>
            <a:br>
              <a:rPr lang="es-ES" sz="1400" dirty="0" smtClean="0"/>
            </a:br>
            <a:r>
              <a:rPr lang="es-ES" sz="1400" dirty="0" err="1" smtClean="0"/>
              <a:t>Asuna</a:t>
            </a:r>
            <a:r>
              <a:rPr lang="es-ES" sz="1400" dirty="0" smtClean="0"/>
              <a:t> = ortiga. </a:t>
            </a:r>
            <a:br>
              <a:rPr lang="es-ES" sz="1400" dirty="0" smtClean="0"/>
            </a:br>
            <a:r>
              <a:rPr lang="es-ES" sz="1400" dirty="0" err="1" smtClean="0"/>
              <a:t>Urzayo</a:t>
            </a:r>
            <a:r>
              <a:rPr lang="es-ES" sz="1400" dirty="0" smtClean="0"/>
              <a:t>, </a:t>
            </a:r>
            <a:r>
              <a:rPr lang="es-ES" sz="1400" dirty="0" err="1" smtClean="0"/>
              <a:t>oihagazu</a:t>
            </a:r>
            <a:endParaRPr lang="es-ES" sz="1400" dirty="0"/>
          </a:p>
        </p:txBody>
      </p:sp>
      <p:pic>
        <p:nvPicPr>
          <p:cNvPr id="5" name="3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487934"/>
            <a:ext cx="2016224" cy="1365002"/>
          </a:xfrm>
          <a:prstGeom prst="rect">
            <a:avLst/>
          </a:prstGeom>
        </p:spPr>
      </p:pic>
      <p:sp>
        <p:nvSpPr>
          <p:cNvPr id="6" name="5 Marcador de contenido"/>
          <p:cNvSpPr>
            <a:spLocks noGrp="1"/>
          </p:cNvSpPr>
          <p:nvPr>
            <p:ph idx="1"/>
          </p:nvPr>
        </p:nvSpPr>
        <p:spPr>
          <a:xfrm>
            <a:off x="457200" y="3789040"/>
            <a:ext cx="8229600" cy="2337123"/>
          </a:xfrm>
        </p:spPr>
        <p:txBody>
          <a:bodyPr>
            <a:normAutofit/>
          </a:bodyPr>
          <a:lstStyle/>
          <a:p>
            <a:r>
              <a:rPr lang="es-ES" sz="1800" dirty="0" smtClean="0"/>
              <a:t>ALORIN: </a:t>
            </a:r>
            <a:r>
              <a:rPr lang="es-ES_tradnl" sz="1800" dirty="0"/>
              <a:t>Compartimentos </a:t>
            </a:r>
            <a:r>
              <a:rPr lang="es-ES_tradnl" sz="1800" dirty="0" smtClean="0"/>
              <a:t>cerrados, creados </a:t>
            </a:r>
            <a:r>
              <a:rPr lang="es-ES_tradnl" sz="1800" dirty="0"/>
              <a:t>mediante unas paredes de yeso que se hacían en los graneros de las casas para separar los distintos tipos de grano que en ellos se  almacenaban </a:t>
            </a:r>
            <a:r>
              <a:rPr lang="es-ES_tradnl" sz="1800" dirty="0" err="1" smtClean="0"/>
              <a:t>especialmene</a:t>
            </a:r>
            <a:r>
              <a:rPr lang="es-ES_tradnl" sz="1800" dirty="0" smtClean="0"/>
              <a:t> para sembrar en invierno(trigo</a:t>
            </a:r>
            <a:r>
              <a:rPr lang="es-ES_tradnl" sz="1800" dirty="0"/>
              <a:t>, </a:t>
            </a:r>
            <a:r>
              <a:rPr lang="es-ES_tradnl" sz="1800" dirty="0" smtClean="0"/>
              <a:t>cebada, avena, maíz </a:t>
            </a:r>
            <a:r>
              <a:rPr lang="es-ES_tradnl" sz="1800" dirty="0"/>
              <a:t>etc.). </a:t>
            </a:r>
            <a:endParaRPr lang="es-ES_tradnl" sz="1800" dirty="0" smtClean="0"/>
          </a:p>
          <a:p>
            <a:r>
              <a:rPr lang="es-ES" sz="1800" dirty="0" err="1"/>
              <a:t>Alor</a:t>
            </a:r>
            <a:r>
              <a:rPr lang="es-ES" sz="1800" dirty="0"/>
              <a:t>: campo cercado, pieza</a:t>
            </a:r>
          </a:p>
          <a:p>
            <a:r>
              <a:rPr lang="es-ES" sz="1800" dirty="0" err="1"/>
              <a:t>Erein</a:t>
            </a:r>
            <a:r>
              <a:rPr lang="es-ES" sz="1800" dirty="0"/>
              <a:t>: sembrar</a:t>
            </a:r>
          </a:p>
          <a:p>
            <a:endParaRPr lang="es-ES" sz="1800" dirty="0"/>
          </a:p>
        </p:txBody>
      </p:sp>
    </p:spTree>
    <p:extLst>
      <p:ext uri="{BB962C8B-B14F-4D97-AF65-F5344CB8AC3E}">
        <p14:creationId xmlns:p14="http://schemas.microsoft.com/office/powerpoint/2010/main" val="426164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1200" dirty="0" err="1" smtClean="0"/>
              <a:t>Estellerriko</a:t>
            </a:r>
            <a:r>
              <a:rPr lang="es-ES" sz="1200" dirty="0" smtClean="0"/>
              <a:t> </a:t>
            </a:r>
            <a:r>
              <a:rPr lang="es-ES" sz="1200" dirty="0" err="1" smtClean="0"/>
              <a:t>euskatzaleak</a:t>
            </a:r>
            <a:r>
              <a:rPr lang="es-ES" sz="1200" dirty="0" smtClean="0"/>
              <a:t>. </a:t>
            </a:r>
            <a:br>
              <a:rPr lang="es-ES" sz="1200" dirty="0" smtClean="0"/>
            </a:br>
            <a:r>
              <a:rPr lang="es-ES" sz="1200" dirty="0" err="1" smtClean="0"/>
              <a:t>Ikastoletako</a:t>
            </a:r>
            <a:r>
              <a:rPr lang="es-ES" sz="1200" dirty="0" smtClean="0"/>
              <a:t> </a:t>
            </a:r>
            <a:r>
              <a:rPr lang="es-ES" sz="1200" dirty="0" err="1" smtClean="0"/>
              <a:t>sortzaileak</a:t>
            </a:r>
            <a:r>
              <a:rPr lang="es-ES" sz="1200" dirty="0" smtClean="0"/>
              <a:t/>
            </a:r>
            <a:br>
              <a:rPr lang="es-ES" sz="1200" dirty="0" smtClean="0"/>
            </a:br>
            <a:r>
              <a:rPr lang="es-ES" sz="1200" dirty="0" err="1" smtClean="0"/>
              <a:t>gurasoak</a:t>
            </a:r>
            <a:r>
              <a:rPr lang="es-ES" sz="1200" dirty="0" smtClean="0"/>
              <a:t/>
            </a:r>
            <a:br>
              <a:rPr lang="es-ES" sz="1200" dirty="0" smtClean="0"/>
            </a:br>
            <a:r>
              <a:rPr lang="es-ES" sz="1200" dirty="0" err="1" smtClean="0"/>
              <a:t>hamaika</a:t>
            </a:r>
            <a:r>
              <a:rPr lang="es-ES" sz="1200" dirty="0" smtClean="0"/>
              <a:t> </a:t>
            </a:r>
            <a:r>
              <a:rPr lang="es-ES" sz="1200" dirty="0" err="1" smtClean="0"/>
              <a:t>pertsona</a:t>
            </a:r>
            <a:r>
              <a:rPr lang="es-ES" sz="1200" dirty="0" smtClean="0"/>
              <a:t> </a:t>
            </a:r>
            <a:r>
              <a:rPr lang="es-ES" sz="1200" dirty="0" err="1" smtClean="0"/>
              <a:t>ezezagun</a:t>
            </a:r>
            <a:r>
              <a:rPr lang="es-ES" sz="1200" dirty="0" smtClean="0"/>
              <a:t>.</a:t>
            </a:r>
            <a:br>
              <a:rPr lang="es-ES" sz="1200" dirty="0" smtClean="0"/>
            </a:br>
            <a:r>
              <a:rPr lang="es-ES" sz="1200" dirty="0" smtClean="0"/>
              <a:t>Bi </a:t>
            </a:r>
            <a:r>
              <a:rPr lang="es-ES" sz="1200" dirty="0" err="1" smtClean="0"/>
              <a:t>pertsona</a:t>
            </a:r>
            <a:r>
              <a:rPr lang="es-ES" sz="1200" dirty="0" smtClean="0"/>
              <a:t>: Aita </a:t>
            </a:r>
            <a:r>
              <a:rPr lang="es-ES" sz="1200" dirty="0" err="1" smtClean="0"/>
              <a:t>Murietako</a:t>
            </a:r>
            <a:r>
              <a:rPr lang="es-ES" sz="1200" dirty="0" smtClean="0"/>
              <a:t> Felipe eta </a:t>
            </a:r>
            <a:r>
              <a:rPr lang="es-ES" sz="1200" dirty="0" err="1" smtClean="0"/>
              <a:t>Zeriotar</a:t>
            </a:r>
            <a:r>
              <a:rPr lang="es-ES" sz="1200" dirty="0" smtClean="0"/>
              <a:t> </a:t>
            </a:r>
            <a:r>
              <a:rPr lang="es-ES" sz="1200" dirty="0" err="1" smtClean="0"/>
              <a:t>Paustin</a:t>
            </a:r>
            <a:r>
              <a:rPr lang="es-ES" sz="1200" dirty="0" smtClean="0"/>
              <a:t/>
            </a:r>
            <a:br>
              <a:rPr lang="es-ES" sz="1200" dirty="0" smtClean="0"/>
            </a:br>
            <a:endParaRPr lang="es-ES" sz="1200" dirty="0"/>
          </a:p>
        </p:txBody>
      </p:sp>
      <p:sp>
        <p:nvSpPr>
          <p:cNvPr id="3" name="2 Marcador de texto"/>
          <p:cNvSpPr>
            <a:spLocks noGrp="1"/>
          </p:cNvSpPr>
          <p:nvPr>
            <p:ph type="body" idx="1"/>
          </p:nvPr>
        </p:nvSpPr>
        <p:spPr/>
        <p:txBody>
          <a:bodyPr/>
          <a:lstStyle/>
          <a:p>
            <a:r>
              <a:rPr lang="es-ES" dirty="0" smtClean="0"/>
              <a:t>Aita </a:t>
            </a:r>
            <a:r>
              <a:rPr lang="es-ES" dirty="0" err="1" smtClean="0"/>
              <a:t>Murietako</a:t>
            </a:r>
            <a:r>
              <a:rPr lang="es-ES" dirty="0" smtClean="0"/>
              <a:t> Felipe</a:t>
            </a:r>
            <a:endParaRPr lang="es-ES" dirty="0"/>
          </a:p>
        </p:txBody>
      </p:sp>
      <p:sp>
        <p:nvSpPr>
          <p:cNvPr id="5" name="4 Marcador de texto"/>
          <p:cNvSpPr>
            <a:spLocks noGrp="1"/>
          </p:cNvSpPr>
          <p:nvPr>
            <p:ph type="body" sz="quarter" idx="3"/>
          </p:nvPr>
        </p:nvSpPr>
        <p:spPr/>
        <p:txBody>
          <a:bodyPr/>
          <a:lstStyle/>
          <a:p>
            <a:r>
              <a:rPr lang="es-ES" dirty="0" smtClean="0"/>
              <a:t>Faustino de </a:t>
            </a:r>
            <a:r>
              <a:rPr lang="es-ES" dirty="0" err="1" smtClean="0"/>
              <a:t>Zerio</a:t>
            </a:r>
            <a:endParaRPr lang="es-ES" dirty="0"/>
          </a:p>
        </p:txBody>
      </p:sp>
      <p:sp>
        <p:nvSpPr>
          <p:cNvPr id="6" name="5 Marcador de contenido"/>
          <p:cNvSpPr>
            <a:spLocks noGrp="1"/>
          </p:cNvSpPr>
          <p:nvPr>
            <p:ph sz="quarter" idx="4"/>
          </p:nvPr>
        </p:nvSpPr>
        <p:spPr/>
        <p:txBody>
          <a:bodyPr/>
          <a:lstStyle/>
          <a:p>
            <a:r>
              <a:rPr lang="es-ES" dirty="0" err="1" smtClean="0"/>
              <a:t>Bargotakoa</a:t>
            </a:r>
            <a:endParaRPr lang="es-ES" dirty="0" smtClean="0"/>
          </a:p>
          <a:p>
            <a:r>
              <a:rPr lang="es-ES" dirty="0" err="1" smtClean="0"/>
              <a:t>Lehenengo</a:t>
            </a:r>
            <a:r>
              <a:rPr lang="es-ES" dirty="0" smtClean="0"/>
              <a:t> Meza </a:t>
            </a:r>
            <a:r>
              <a:rPr lang="es-ES" dirty="0" err="1" smtClean="0"/>
              <a:t>euskaraz</a:t>
            </a:r>
            <a:r>
              <a:rPr lang="es-ES" dirty="0" smtClean="0"/>
              <a:t>, </a:t>
            </a:r>
            <a:r>
              <a:rPr lang="es-ES" dirty="0" err="1" smtClean="0"/>
              <a:t>herritik</a:t>
            </a:r>
            <a:r>
              <a:rPr lang="es-ES" dirty="0" smtClean="0"/>
              <a:t> </a:t>
            </a:r>
            <a:r>
              <a:rPr lang="es-ES" dirty="0" err="1" smtClean="0"/>
              <a:t>ihes</a:t>
            </a:r>
            <a:r>
              <a:rPr lang="es-ES" dirty="0" smtClean="0"/>
              <a:t> </a:t>
            </a:r>
            <a:r>
              <a:rPr lang="es-ES" dirty="0" err="1" smtClean="0"/>
              <a:t>egin</a:t>
            </a:r>
            <a:r>
              <a:rPr lang="es-ES" dirty="0" smtClean="0"/>
              <a:t> </a:t>
            </a:r>
            <a:r>
              <a:rPr lang="es-ES" dirty="0" err="1" smtClean="0"/>
              <a:t>behar</a:t>
            </a:r>
            <a:r>
              <a:rPr lang="es-ES" dirty="0" smtClean="0"/>
              <a:t> </a:t>
            </a:r>
            <a:r>
              <a:rPr lang="es-ES" dirty="0" err="1" smtClean="0"/>
              <a:t>zuen</a:t>
            </a:r>
            <a:r>
              <a:rPr lang="es-ES" dirty="0" smtClean="0"/>
              <a:t>.</a:t>
            </a:r>
            <a:endParaRPr lang="es-ES" dirty="0"/>
          </a:p>
          <a:p>
            <a:endParaRPr lang="es-ES" dirty="0"/>
          </a:p>
        </p:txBody>
      </p:sp>
      <p:sp>
        <p:nvSpPr>
          <p:cNvPr id="8" name="7 Marcador de contenido"/>
          <p:cNvSpPr>
            <a:spLocks noGrp="1"/>
          </p:cNvSpPr>
          <p:nvPr>
            <p:ph sz="half" idx="2"/>
          </p:nvPr>
        </p:nvSpPr>
        <p:spPr/>
        <p:txBody>
          <a:bodyPr/>
          <a:lstStyle/>
          <a:p>
            <a:r>
              <a:rPr lang="es-ES" dirty="0" err="1" smtClean="0"/>
              <a:t>Umeen</a:t>
            </a:r>
            <a:r>
              <a:rPr lang="es-ES" dirty="0" smtClean="0"/>
              <a:t> </a:t>
            </a:r>
            <a:r>
              <a:rPr lang="es-ES" dirty="0" err="1" smtClean="0"/>
              <a:t>deia</a:t>
            </a:r>
            <a:r>
              <a:rPr lang="es-ES" dirty="0" smtClean="0"/>
              <a:t> </a:t>
            </a:r>
            <a:r>
              <a:rPr lang="es-ES" dirty="0" err="1" smtClean="0"/>
              <a:t>aldizkaria</a:t>
            </a:r>
            <a:endParaRPr lang="es-ES" dirty="0" smtClean="0"/>
          </a:p>
          <a:p>
            <a:r>
              <a:rPr lang="es-ES" dirty="0" err="1" smtClean="0"/>
              <a:t>Hiztegia</a:t>
            </a:r>
            <a:endParaRPr lang="es-ES" dirty="0" smtClean="0"/>
          </a:p>
          <a:p>
            <a:r>
              <a:rPr lang="es-ES" dirty="0" err="1" smtClean="0"/>
              <a:t>Gramatika</a:t>
            </a:r>
            <a:endParaRPr lang="es-ES" dirty="0"/>
          </a:p>
        </p:txBody>
      </p:sp>
    </p:spTree>
    <p:extLst>
      <p:ext uri="{BB962C8B-B14F-4D97-AF65-F5344CB8AC3E}">
        <p14:creationId xmlns:p14="http://schemas.microsoft.com/office/powerpoint/2010/main" val="61122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04665"/>
            <a:ext cx="7772400" cy="1440159"/>
          </a:xfrm>
        </p:spPr>
        <p:txBody>
          <a:bodyPr>
            <a:normAutofit/>
          </a:bodyPr>
          <a:lstStyle/>
          <a:p>
            <a:r>
              <a:rPr lang="es-ES" sz="1800" dirty="0" smtClean="0"/>
              <a:t>Comencemos por aprender la lengua vasca, ya que es nuestro idioma desde antiguo; desde la prehistoria es vasca nuestra identidad, nuestra personalidad, nuestros apellidos, los nombres de nuestros pueblos, montañas, ríos y campos. </a:t>
            </a:r>
            <a:endParaRPr lang="es-ES" sz="1800" dirty="0"/>
          </a:p>
        </p:txBody>
      </p:sp>
      <p:sp>
        <p:nvSpPr>
          <p:cNvPr id="3" name="2 Subtítulo"/>
          <p:cNvSpPr>
            <a:spLocks noGrp="1"/>
          </p:cNvSpPr>
          <p:nvPr>
            <p:ph type="subTitle" idx="1"/>
          </p:nvPr>
        </p:nvSpPr>
        <p:spPr>
          <a:xfrm>
            <a:off x="827584" y="2708920"/>
            <a:ext cx="7488832" cy="1728192"/>
          </a:xfrm>
        </p:spPr>
        <p:txBody>
          <a:bodyPr>
            <a:normAutofit fontScale="70000" lnSpcReduction="20000"/>
          </a:bodyPr>
          <a:lstStyle/>
          <a:p>
            <a:r>
              <a:rPr lang="es-ES" dirty="0" smtClean="0"/>
              <a:t>El castellano es de esta mañana, y nos lo han impuesto para poco a poco acabar con nuestro espíritu. Ojalá, todos los navarros recuperemos nuestra lengua , y a la vez de ello el alma de nuestra patria y nuestra identidad cultural.  </a:t>
            </a:r>
          </a:p>
          <a:p>
            <a:r>
              <a:rPr lang="es-ES" dirty="0" smtClean="0"/>
              <a:t>(</a:t>
            </a:r>
            <a:r>
              <a:rPr lang="es-ES" dirty="0" err="1" smtClean="0"/>
              <a:t>Bargota</a:t>
            </a:r>
            <a:r>
              <a:rPr lang="es-ES" dirty="0" smtClean="0"/>
              <a:t>, Faustino de </a:t>
            </a:r>
            <a:r>
              <a:rPr lang="es-ES" dirty="0" err="1" smtClean="0"/>
              <a:t>Zerio</a:t>
            </a:r>
            <a:r>
              <a:rPr lang="es-ES" dirty="0" smtClean="0"/>
              <a:t>, 1913-1982)</a:t>
            </a:r>
            <a:endParaRPr lang="es-ES" dirty="0"/>
          </a:p>
        </p:txBody>
      </p:sp>
    </p:spTree>
    <p:extLst>
      <p:ext uri="{BB962C8B-B14F-4D97-AF65-F5344CB8AC3E}">
        <p14:creationId xmlns:p14="http://schemas.microsoft.com/office/powerpoint/2010/main" val="6601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a/a9/Bonaparte_euskalki_mapa.jpg/1024px-Bonaparte_euskalki_m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8064896"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2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err="1" smtClean="0">
                <a:solidFill>
                  <a:srgbClr val="00B050"/>
                </a:solidFill>
              </a:rPr>
              <a:t>Joarren</a:t>
            </a:r>
            <a:r>
              <a:rPr lang="es-ES" dirty="0" smtClean="0">
                <a:solidFill>
                  <a:srgbClr val="00B050"/>
                </a:solidFill>
              </a:rPr>
              <a:t> </a:t>
            </a:r>
            <a:r>
              <a:rPr lang="es-ES" dirty="0" err="1" smtClean="0">
                <a:solidFill>
                  <a:srgbClr val="00B050"/>
                </a:solidFill>
              </a:rPr>
              <a:t>magaleko</a:t>
            </a:r>
            <a:r>
              <a:rPr lang="es-ES" dirty="0" smtClean="0">
                <a:solidFill>
                  <a:srgbClr val="00B050"/>
                </a:solidFill>
              </a:rPr>
              <a:t> </a:t>
            </a:r>
            <a:r>
              <a:rPr lang="es-ES" dirty="0" err="1" smtClean="0">
                <a:solidFill>
                  <a:srgbClr val="00B050"/>
                </a:solidFill>
              </a:rPr>
              <a:t>inguruko</a:t>
            </a:r>
            <a:r>
              <a:rPr lang="es-ES" dirty="0" smtClean="0">
                <a:solidFill>
                  <a:srgbClr val="00B050"/>
                </a:solidFill>
              </a:rPr>
              <a:t> euskara</a:t>
            </a:r>
            <a:br>
              <a:rPr lang="es-ES" dirty="0" smtClean="0">
                <a:solidFill>
                  <a:srgbClr val="00B050"/>
                </a:solidFill>
              </a:rPr>
            </a:br>
            <a:r>
              <a:rPr lang="es-ES" sz="1300" dirty="0" smtClean="0">
                <a:solidFill>
                  <a:srgbClr val="00B050"/>
                </a:solidFill>
              </a:rPr>
              <a:t>- 30 </a:t>
            </a:r>
            <a:r>
              <a:rPr lang="es-ES" sz="1300" dirty="0" err="1" smtClean="0">
                <a:solidFill>
                  <a:srgbClr val="00B050"/>
                </a:solidFill>
              </a:rPr>
              <a:t>urteko</a:t>
            </a:r>
            <a:r>
              <a:rPr lang="es-ES" sz="1300" dirty="0" smtClean="0">
                <a:solidFill>
                  <a:srgbClr val="00B050"/>
                </a:solidFill>
              </a:rPr>
              <a:t> </a:t>
            </a:r>
            <a:r>
              <a:rPr lang="es-ES" sz="1300" dirty="0" err="1" smtClean="0">
                <a:solidFill>
                  <a:srgbClr val="00B050"/>
                </a:solidFill>
              </a:rPr>
              <a:t>egoera</a:t>
            </a:r>
            <a:r>
              <a:rPr lang="es-ES" sz="1300" dirty="0" smtClean="0">
                <a:solidFill>
                  <a:srgbClr val="00B050"/>
                </a:solidFill>
              </a:rPr>
              <a:t>, </a:t>
            </a:r>
            <a:r>
              <a:rPr lang="es-ES" sz="1300" dirty="0" err="1" smtClean="0">
                <a:solidFill>
                  <a:srgbClr val="00B050"/>
                </a:solidFill>
              </a:rPr>
              <a:t>hobera</a:t>
            </a:r>
            <a:r>
              <a:rPr lang="es-ES" sz="1300" dirty="0" smtClean="0">
                <a:solidFill>
                  <a:srgbClr val="00B050"/>
                </a:solidFill>
              </a:rPr>
              <a:t/>
            </a:r>
            <a:br>
              <a:rPr lang="es-ES" sz="1300" dirty="0" smtClean="0">
                <a:solidFill>
                  <a:srgbClr val="00B050"/>
                </a:solidFill>
              </a:rPr>
            </a:br>
            <a:r>
              <a:rPr lang="es-ES" sz="1300" dirty="0" smtClean="0">
                <a:solidFill>
                  <a:srgbClr val="00B050"/>
                </a:solidFill>
              </a:rPr>
              <a:t>-historia </a:t>
            </a:r>
            <a:r>
              <a:rPr lang="es-ES" sz="1300" dirty="0" err="1" smtClean="0">
                <a:solidFill>
                  <a:srgbClr val="00B050"/>
                </a:solidFill>
              </a:rPr>
              <a:t>pittin</a:t>
            </a:r>
            <a:r>
              <a:rPr lang="es-ES" sz="1300" dirty="0" smtClean="0">
                <a:solidFill>
                  <a:srgbClr val="00B050"/>
                </a:solidFill>
              </a:rPr>
              <a:t> </a:t>
            </a:r>
            <a:r>
              <a:rPr lang="es-ES" sz="1300" dirty="0" err="1" smtClean="0">
                <a:solidFill>
                  <a:srgbClr val="00B050"/>
                </a:solidFill>
              </a:rPr>
              <a:t>bat</a:t>
            </a:r>
            <a:r>
              <a:rPr lang="es-ES" sz="1300" dirty="0" smtClean="0">
                <a:solidFill>
                  <a:srgbClr val="00B050"/>
                </a:solidFill>
              </a:rPr>
              <a:t>: XVI. </a:t>
            </a:r>
            <a:r>
              <a:rPr lang="es-ES" sz="1300" dirty="0" err="1" smtClean="0">
                <a:solidFill>
                  <a:srgbClr val="00B050"/>
                </a:solidFill>
              </a:rPr>
              <a:t>Mendean</a:t>
            </a:r>
            <a:r>
              <a:rPr lang="es-ES" sz="1300" dirty="0" smtClean="0">
                <a:solidFill>
                  <a:srgbClr val="00B050"/>
                </a:solidFill>
              </a:rPr>
              <a:t>,  </a:t>
            </a:r>
            <a:r>
              <a:rPr lang="es-ES" sz="1300" dirty="0" err="1" smtClean="0">
                <a:solidFill>
                  <a:srgbClr val="00B050"/>
                </a:solidFill>
              </a:rPr>
              <a:t>Gamazada</a:t>
            </a:r>
            <a:r>
              <a:rPr lang="es-ES" sz="1300" dirty="0" smtClean="0">
                <a:solidFill>
                  <a:srgbClr val="00B050"/>
                </a:solidFill>
              </a:rPr>
              <a:t/>
            </a:r>
            <a:br>
              <a:rPr lang="es-ES" sz="1300" dirty="0" smtClean="0">
                <a:solidFill>
                  <a:srgbClr val="00B050"/>
                </a:solidFill>
              </a:rPr>
            </a:br>
            <a:r>
              <a:rPr lang="es-ES" sz="1300" dirty="0" smtClean="0">
                <a:solidFill>
                  <a:srgbClr val="00B050"/>
                </a:solidFill>
              </a:rPr>
              <a:t>-</a:t>
            </a:r>
            <a:r>
              <a:rPr lang="es-ES" sz="1300" dirty="0" err="1" smtClean="0">
                <a:solidFill>
                  <a:srgbClr val="00B050"/>
                </a:solidFill>
              </a:rPr>
              <a:t>dokumentuak</a:t>
            </a:r>
            <a:r>
              <a:rPr lang="es-ES" sz="1300" dirty="0" smtClean="0">
                <a:solidFill>
                  <a:srgbClr val="00B050"/>
                </a:solidFill>
              </a:rPr>
              <a:t>: Acedo, </a:t>
            </a:r>
            <a:r>
              <a:rPr lang="es-ES" sz="1300" dirty="0" err="1" smtClean="0">
                <a:solidFill>
                  <a:srgbClr val="00B050"/>
                </a:solidFill>
              </a:rPr>
              <a:t>Tutera</a:t>
            </a:r>
            <a:r>
              <a:rPr lang="es-ES" sz="1300" dirty="0" smtClean="0">
                <a:solidFill>
                  <a:srgbClr val="00B050"/>
                </a:solidFill>
              </a:rPr>
              <a:t>, </a:t>
            </a:r>
            <a:r>
              <a:rPr lang="es-ES" sz="1300" dirty="0" err="1" smtClean="0">
                <a:solidFill>
                  <a:srgbClr val="00B050"/>
                </a:solidFill>
              </a:rPr>
              <a:t>Eraul</a:t>
            </a:r>
            <a:r>
              <a:rPr lang="es-ES" sz="1300" dirty="0" smtClean="0">
                <a:solidFill>
                  <a:srgbClr val="00B050"/>
                </a:solidFill>
              </a:rPr>
              <a:t>, </a:t>
            </a:r>
            <a:r>
              <a:rPr lang="es-ES" sz="1300" dirty="0" err="1" smtClean="0">
                <a:solidFill>
                  <a:srgbClr val="00B050"/>
                </a:solidFill>
              </a:rPr>
              <a:t>Zufia</a:t>
            </a:r>
            <a:r>
              <a:rPr lang="es-ES" sz="1300" dirty="0" smtClean="0">
                <a:solidFill>
                  <a:srgbClr val="00B050"/>
                </a:solidFill>
              </a:rPr>
              <a:t>, </a:t>
            </a:r>
            <a:r>
              <a:rPr lang="es-ES" sz="1300" dirty="0" err="1" smtClean="0">
                <a:solidFill>
                  <a:srgbClr val="00B050"/>
                </a:solidFill>
              </a:rPr>
              <a:t>Estella</a:t>
            </a:r>
            <a:r>
              <a:rPr lang="es-ES" sz="1300" dirty="0" smtClean="0">
                <a:solidFill>
                  <a:srgbClr val="00B050"/>
                </a:solidFill>
              </a:rPr>
              <a:t>, </a:t>
            </a:r>
            <a:r>
              <a:rPr lang="es-ES" sz="1300" dirty="0" err="1" smtClean="0">
                <a:solidFill>
                  <a:srgbClr val="00B050"/>
                </a:solidFill>
              </a:rPr>
              <a:t>Isaba</a:t>
            </a:r>
            <a:r>
              <a:rPr lang="es-ES" sz="1300" dirty="0" smtClean="0">
                <a:solidFill>
                  <a:srgbClr val="00B050"/>
                </a:solidFill>
              </a:rPr>
              <a:t/>
            </a:r>
            <a:br>
              <a:rPr lang="es-ES" sz="1300" dirty="0" smtClean="0">
                <a:solidFill>
                  <a:srgbClr val="00B050"/>
                </a:solidFill>
              </a:rPr>
            </a:br>
            <a:r>
              <a:rPr lang="es-ES" sz="1300" dirty="0" smtClean="0">
                <a:solidFill>
                  <a:srgbClr val="00B050"/>
                </a:solidFill>
              </a:rPr>
              <a:t>-</a:t>
            </a:r>
            <a:r>
              <a:rPr lang="es-ES" sz="1300" dirty="0" err="1" smtClean="0">
                <a:solidFill>
                  <a:srgbClr val="00B050"/>
                </a:solidFill>
              </a:rPr>
              <a:t>hitzak</a:t>
            </a:r>
            <a:r>
              <a:rPr lang="es-ES" sz="1300" dirty="0" smtClean="0">
                <a:solidFill>
                  <a:srgbClr val="00B050"/>
                </a:solidFill>
              </a:rPr>
              <a:t>: </a:t>
            </a:r>
            <a:r>
              <a:rPr lang="es-ES" sz="1300" dirty="0" err="1" smtClean="0">
                <a:solidFill>
                  <a:srgbClr val="00B050"/>
                </a:solidFill>
              </a:rPr>
              <a:t>achunar</a:t>
            </a:r>
            <a:r>
              <a:rPr lang="es-ES" sz="1300" dirty="0" smtClean="0">
                <a:solidFill>
                  <a:srgbClr val="00B050"/>
                </a:solidFill>
              </a:rPr>
              <a:t>, </a:t>
            </a:r>
            <a:r>
              <a:rPr lang="es-ES" sz="1300" dirty="0" err="1" smtClean="0">
                <a:solidFill>
                  <a:srgbClr val="00B050"/>
                </a:solidFill>
              </a:rPr>
              <a:t>alorin</a:t>
            </a:r>
            <a:r>
              <a:rPr lang="es-ES" sz="1300" dirty="0" smtClean="0">
                <a:solidFill>
                  <a:srgbClr val="00B050"/>
                </a:solidFill>
              </a:rPr>
              <a:t>… </a:t>
            </a:r>
            <a:br>
              <a:rPr lang="es-ES" sz="1300" dirty="0" smtClean="0">
                <a:solidFill>
                  <a:srgbClr val="00B050"/>
                </a:solidFill>
              </a:rPr>
            </a:br>
            <a:r>
              <a:rPr lang="es-ES" sz="1300" dirty="0" smtClean="0">
                <a:solidFill>
                  <a:srgbClr val="00B050"/>
                </a:solidFill>
              </a:rPr>
              <a:t>-</a:t>
            </a:r>
            <a:r>
              <a:rPr lang="es-ES" sz="1300" dirty="0" err="1" smtClean="0">
                <a:solidFill>
                  <a:srgbClr val="00B050"/>
                </a:solidFill>
              </a:rPr>
              <a:t>Pertsonak</a:t>
            </a:r>
            <a:r>
              <a:rPr lang="es-ES" sz="1300" dirty="0" smtClean="0">
                <a:solidFill>
                  <a:srgbClr val="00B050"/>
                </a:solidFill>
              </a:rPr>
              <a:t>: Aita </a:t>
            </a:r>
            <a:r>
              <a:rPr lang="es-ES" sz="1300" dirty="0" err="1" smtClean="0">
                <a:solidFill>
                  <a:srgbClr val="00B050"/>
                </a:solidFill>
              </a:rPr>
              <a:t>Murietako</a:t>
            </a:r>
            <a:r>
              <a:rPr lang="es-ES" sz="1300" dirty="0" smtClean="0">
                <a:solidFill>
                  <a:srgbClr val="00B050"/>
                </a:solidFill>
              </a:rPr>
              <a:t> Felipe, Faustino de </a:t>
            </a:r>
            <a:r>
              <a:rPr lang="es-ES" sz="1300" dirty="0" err="1" smtClean="0">
                <a:solidFill>
                  <a:srgbClr val="00B050"/>
                </a:solidFill>
              </a:rPr>
              <a:t>Zerio</a:t>
            </a:r>
            <a:r>
              <a:rPr lang="es-ES" sz="1300" dirty="0" smtClean="0">
                <a:solidFill>
                  <a:srgbClr val="00B050"/>
                </a:solidFill>
              </a:rPr>
              <a:t>… </a:t>
            </a:r>
            <a:r>
              <a:rPr lang="es-ES" dirty="0" smtClean="0">
                <a:solidFill>
                  <a:srgbClr val="00B050"/>
                </a:solidFill>
              </a:rPr>
              <a:t/>
            </a:r>
            <a:br>
              <a:rPr lang="es-ES" dirty="0" smtClean="0">
                <a:solidFill>
                  <a:srgbClr val="00B050"/>
                </a:solidFill>
              </a:rPr>
            </a:br>
            <a:r>
              <a:rPr lang="es-ES" dirty="0" smtClean="0">
                <a:solidFill>
                  <a:srgbClr val="00B050"/>
                </a:solidFill>
              </a:rPr>
              <a:t/>
            </a:r>
            <a:br>
              <a:rPr lang="es-ES" dirty="0" smtClean="0">
                <a:solidFill>
                  <a:srgbClr val="00B050"/>
                </a:solidFill>
              </a:rPr>
            </a:br>
            <a:endParaRPr lang="es-ES" dirty="0">
              <a:solidFill>
                <a:srgbClr val="00B050"/>
              </a:solidFill>
            </a:endParaRPr>
          </a:p>
        </p:txBody>
      </p:sp>
      <p:sp>
        <p:nvSpPr>
          <p:cNvPr id="3" name="2 Subtítulo"/>
          <p:cNvSpPr>
            <a:spLocks noGrp="1"/>
          </p:cNvSpPr>
          <p:nvPr>
            <p:ph type="subTitle" idx="1"/>
          </p:nvPr>
        </p:nvSpPr>
        <p:spPr/>
        <p:txBody>
          <a:bodyPr/>
          <a:lstStyle/>
          <a:p>
            <a:r>
              <a:rPr lang="es-ES" dirty="0" smtClean="0"/>
              <a:t>El euskera en las faldas de </a:t>
            </a:r>
            <a:r>
              <a:rPr lang="es-ES" dirty="0" err="1" smtClean="0"/>
              <a:t>Joar</a:t>
            </a:r>
            <a:endParaRPr lang="es-ES" dirty="0" smtClean="0"/>
          </a:p>
          <a:p>
            <a:r>
              <a:rPr lang="es-ES" dirty="0" err="1" smtClean="0"/>
              <a:t>Joarreko</a:t>
            </a:r>
            <a:r>
              <a:rPr lang="es-ES" dirty="0" smtClean="0"/>
              <a:t> </a:t>
            </a:r>
            <a:r>
              <a:rPr lang="es-ES" dirty="0" err="1" smtClean="0"/>
              <a:t>Errepublika</a:t>
            </a:r>
            <a:r>
              <a:rPr lang="es-ES" dirty="0" smtClean="0"/>
              <a:t> </a:t>
            </a:r>
            <a:r>
              <a:rPr lang="es-ES" dirty="0" err="1" smtClean="0"/>
              <a:t>Independientea</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80728"/>
            <a:ext cx="7772400" cy="4824535"/>
          </a:xfrm>
        </p:spPr>
        <p:txBody>
          <a:bodyPr>
            <a:normAutofit/>
          </a:bodyPr>
          <a:lstStyle/>
          <a:p>
            <a:r>
              <a:rPr lang="es-ES" sz="2000" dirty="0" err="1" smtClean="0"/>
              <a:t>Eskerrik</a:t>
            </a:r>
            <a:r>
              <a:rPr lang="es-ES" sz="2000" dirty="0" smtClean="0"/>
              <a:t> </a:t>
            </a:r>
            <a:r>
              <a:rPr lang="es-ES" sz="2000" dirty="0" err="1" smtClean="0"/>
              <a:t>asko</a:t>
            </a:r>
            <a:r>
              <a:rPr lang="es-ES" sz="2000" dirty="0" smtClean="0"/>
              <a:t/>
            </a:r>
            <a:br>
              <a:rPr lang="es-ES" sz="2000" dirty="0" smtClean="0"/>
            </a:br>
            <a:r>
              <a:rPr lang="es-ES" sz="2000" dirty="0"/>
              <a:t/>
            </a:r>
            <a:br>
              <a:rPr lang="es-ES" sz="2000" dirty="0"/>
            </a:br>
            <a:r>
              <a:rPr lang="es-ES" sz="2000" dirty="0" err="1" smtClean="0"/>
              <a:t>Mirafuentes</a:t>
            </a:r>
            <a:r>
              <a:rPr lang="es-ES" sz="2000" dirty="0" smtClean="0"/>
              <a:t>, 2016-05-14</a:t>
            </a:r>
            <a:endParaRPr lang="es-ES" sz="2000" dirty="0"/>
          </a:p>
        </p:txBody>
      </p:sp>
      <p:sp>
        <p:nvSpPr>
          <p:cNvPr id="3" name="2 Subtítulo"/>
          <p:cNvSpPr>
            <a:spLocks noGrp="1"/>
          </p:cNvSpPr>
          <p:nvPr>
            <p:ph type="subTitle" idx="1"/>
          </p:nvPr>
        </p:nvSpPr>
        <p:spPr>
          <a:xfrm>
            <a:off x="1331640" y="4653136"/>
            <a:ext cx="6832848" cy="1057672"/>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r>
              <a:rPr lang="es-ES" dirty="0" smtClean="0"/>
              <a:t>Euskara </a:t>
            </a:r>
            <a:r>
              <a:rPr lang="es-ES" dirty="0" err="1" smtClean="0"/>
              <a:t>Nafarroako</a:t>
            </a:r>
            <a:r>
              <a:rPr lang="es-ES" dirty="0" smtClean="0"/>
              <a:t> </a:t>
            </a:r>
            <a:r>
              <a:rPr lang="es-ES" dirty="0" err="1" smtClean="0"/>
              <a:t>balio</a:t>
            </a:r>
            <a:r>
              <a:rPr lang="es-ES" dirty="0" smtClean="0"/>
              <a:t> </a:t>
            </a:r>
            <a:r>
              <a:rPr lang="es-ES" dirty="0" err="1" smtClean="0"/>
              <a:t>kultural</a:t>
            </a:r>
            <a:r>
              <a:rPr lang="es-ES" dirty="0" smtClean="0"/>
              <a:t> </a:t>
            </a:r>
            <a:r>
              <a:rPr lang="es-ES" dirty="0" err="1" smtClean="0"/>
              <a:t>garrantzitsuena</a:t>
            </a:r>
            <a:r>
              <a:rPr lang="es-ES" dirty="0" smtClean="0"/>
              <a:t> da.</a:t>
            </a:r>
            <a:endParaRPr lang="es-ES" dirty="0" smtClean="0"/>
          </a:p>
          <a:p>
            <a:r>
              <a:rPr lang="es-ES" dirty="0" err="1" smtClean="0"/>
              <a:t>Ikasi</a:t>
            </a:r>
            <a:r>
              <a:rPr lang="es-ES" dirty="0" smtClean="0"/>
              <a:t> eta </a:t>
            </a:r>
            <a:r>
              <a:rPr lang="es-ES" dirty="0" err="1" smtClean="0"/>
              <a:t>babestu</a:t>
            </a:r>
            <a:r>
              <a:rPr lang="es-ES" dirty="0" smtClean="0"/>
              <a:t>.  </a:t>
            </a:r>
          </a:p>
          <a:p>
            <a:r>
              <a:rPr lang="es-ES" dirty="0" smtClean="0"/>
              <a:t>El </a:t>
            </a:r>
            <a:r>
              <a:rPr lang="es-ES"/>
              <a:t>euskera </a:t>
            </a:r>
            <a:r>
              <a:rPr lang="es-ES" smtClean="0"/>
              <a:t>es el </a:t>
            </a:r>
            <a:r>
              <a:rPr lang="es-ES" dirty="0"/>
              <a:t>mayor patrimonio cultural de navarra</a:t>
            </a:r>
            <a:r>
              <a:rPr lang="es-ES" dirty="0" smtClean="0"/>
              <a:t>.</a:t>
            </a:r>
          </a:p>
          <a:p>
            <a:r>
              <a:rPr lang="es-ES" dirty="0" smtClean="0"/>
              <a:t>Aprendámoslo y cuidémoslo.  </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132856"/>
            <a:ext cx="7772400" cy="1470025"/>
          </a:xfrm>
        </p:spPr>
        <p:style>
          <a:lnRef idx="1">
            <a:schemeClr val="accent5"/>
          </a:lnRef>
          <a:fillRef idx="2">
            <a:schemeClr val="accent5"/>
          </a:fillRef>
          <a:effectRef idx="1">
            <a:schemeClr val="accent5"/>
          </a:effectRef>
          <a:fontRef idx="minor">
            <a:schemeClr val="dk1"/>
          </a:fontRef>
        </p:style>
        <p:txBody>
          <a:bodyPr>
            <a:normAutofit/>
          </a:bodyPr>
          <a:lstStyle/>
          <a:p>
            <a:r>
              <a:rPr lang="es-ES" sz="1200" b="1" i="1" u="sng" dirty="0" smtClean="0"/>
              <a:t>1. Cambios en los pueblos de La </a:t>
            </a:r>
            <a:r>
              <a:rPr lang="es-ES" sz="1200" b="1" i="1" u="sng" dirty="0" err="1" smtClean="0"/>
              <a:t>Berrueza</a:t>
            </a:r>
            <a:r>
              <a:rPr lang="es-ES" sz="1200" b="1" i="1" u="sng" dirty="0" smtClean="0"/>
              <a:t>, pero no tantos como los de los pueblos alaveses</a:t>
            </a:r>
            <a:r>
              <a:rPr lang="es-ES" sz="1200" dirty="0" smtClean="0"/>
              <a:t/>
            </a:r>
            <a:br>
              <a:rPr lang="es-ES" sz="1200" dirty="0" smtClean="0"/>
            </a:br>
            <a:r>
              <a:rPr lang="es-ES" sz="1200" dirty="0" smtClean="0"/>
              <a:t>- Vascos, </a:t>
            </a:r>
            <a:r>
              <a:rPr lang="es-ES" sz="1200" dirty="0" err="1" smtClean="0"/>
              <a:t>Gipuzkoanos</a:t>
            </a:r>
            <a:r>
              <a:rPr lang="es-ES" sz="1200" dirty="0" smtClean="0"/>
              <a:t>, </a:t>
            </a:r>
            <a:r>
              <a:rPr lang="es-ES" sz="1200" dirty="0" err="1" smtClean="0"/>
              <a:t>Bizkainos</a:t>
            </a:r>
            <a:r>
              <a:rPr lang="es-ES" sz="1200" dirty="0" smtClean="0"/>
              <a:t>. Los que saben euskera</a:t>
            </a:r>
            <a:br>
              <a:rPr lang="es-ES" sz="1200" dirty="0" smtClean="0"/>
            </a:br>
            <a:r>
              <a:rPr lang="es-ES" sz="1200" dirty="0" smtClean="0"/>
              <a:t>         - Cambios. No existían diferencias entre los pueblos alaveses: </a:t>
            </a:r>
            <a:br>
              <a:rPr lang="es-ES" sz="1200" dirty="0" smtClean="0"/>
            </a:br>
            <a:r>
              <a:rPr lang="es-ES" sz="1200" dirty="0" smtClean="0"/>
              <a:t> (Oteo, </a:t>
            </a:r>
            <a:r>
              <a:rPr lang="es-ES" sz="1200" dirty="0" err="1" smtClean="0"/>
              <a:t>Orbiso</a:t>
            </a:r>
            <a:r>
              <a:rPr lang="es-ES" sz="1200" dirty="0" smtClean="0"/>
              <a:t>, </a:t>
            </a:r>
            <a:r>
              <a:rPr lang="es-ES" sz="1200" dirty="0" err="1" smtClean="0"/>
              <a:t>Kanpezu</a:t>
            </a:r>
            <a:r>
              <a:rPr lang="es-ES" sz="1200" dirty="0" smtClean="0"/>
              <a:t>, </a:t>
            </a:r>
            <a:r>
              <a:rPr lang="es-ES" sz="1200" dirty="0" err="1" smtClean="0"/>
              <a:t>Nazar</a:t>
            </a:r>
            <a:r>
              <a:rPr lang="es-ES" sz="1200" dirty="0" smtClean="0"/>
              <a:t>, </a:t>
            </a:r>
            <a:r>
              <a:rPr lang="es-ES" sz="1200" dirty="0" err="1" smtClean="0"/>
              <a:t>Mirafuentes</a:t>
            </a:r>
            <a:r>
              <a:rPr lang="es-ES" sz="1200" dirty="0" smtClean="0"/>
              <a:t>, Los Arcos). </a:t>
            </a:r>
            <a:br>
              <a:rPr lang="es-ES" sz="1200" dirty="0" smtClean="0"/>
            </a:br>
            <a:r>
              <a:rPr lang="es-ES" sz="1200" dirty="0" smtClean="0"/>
              <a:t>- No nos atrevíamos a ponernos una camiseta, un gorro. Presión</a:t>
            </a:r>
            <a:br>
              <a:rPr lang="es-ES" sz="1200" dirty="0" smtClean="0"/>
            </a:br>
            <a:r>
              <a:rPr lang="es-ES" sz="1200" dirty="0" err="1" smtClean="0"/>
              <a:t>Alava</a:t>
            </a:r>
            <a:r>
              <a:rPr lang="es-ES" sz="1200" dirty="0" smtClean="0"/>
              <a:t>. Mayores cambios: letreros, ikastola, ambiente…</a:t>
            </a:r>
            <a:br>
              <a:rPr lang="es-ES" sz="1200" dirty="0" smtClean="0"/>
            </a:br>
            <a:r>
              <a:rPr lang="es-ES" sz="1200" dirty="0" smtClean="0"/>
              <a:t>Mayores han asimilado el cambio. POLITICA.  </a:t>
            </a:r>
            <a:endParaRPr lang="es-ES" sz="1200" dirty="0"/>
          </a:p>
        </p:txBody>
      </p:sp>
      <p:sp>
        <p:nvSpPr>
          <p:cNvPr id="3" name="2 Subtítulo"/>
          <p:cNvSpPr>
            <a:spLocks noGrp="1"/>
          </p:cNvSpPr>
          <p:nvPr>
            <p:ph type="subTitle" idx="1"/>
          </p:nvPr>
        </p:nvSpPr>
        <p:spPr/>
        <p:txBody>
          <a:bodyPr>
            <a:normAutofit/>
          </a:bodyPr>
          <a:lstStyle/>
          <a:p>
            <a:r>
              <a:rPr lang="es-ES" sz="2400" dirty="0" smtClean="0"/>
              <a:t>Estatuto de Autonomía adoptó la palabra vasco/a para los cuatro territorios, nunca pensando que sería tan solo para </a:t>
            </a:r>
            <a:r>
              <a:rPr lang="es-ES" sz="2400" dirty="0" err="1" smtClean="0"/>
              <a:t>Gipuzkoa</a:t>
            </a:r>
            <a:r>
              <a:rPr lang="es-ES" sz="2400" dirty="0" smtClean="0"/>
              <a:t>, Araba y </a:t>
            </a:r>
            <a:r>
              <a:rPr lang="es-ES" sz="2400" dirty="0" err="1" smtClean="0"/>
              <a:t>Bizkaia</a:t>
            </a:r>
            <a:r>
              <a:rPr lang="es-ES" sz="2400" dirty="0" smtClean="0"/>
              <a:t> y que </a:t>
            </a:r>
            <a:r>
              <a:rPr lang="es-ES" sz="2400" dirty="0" err="1" smtClean="0"/>
              <a:t>Nabarra</a:t>
            </a:r>
            <a:r>
              <a:rPr lang="es-ES" sz="2400" dirty="0" smtClean="0"/>
              <a:t> se quedaría fuera. </a:t>
            </a:r>
            <a:endParaRPr lang="es-ES" sz="2400" dirty="0"/>
          </a:p>
        </p:txBody>
      </p:sp>
    </p:spTree>
    <p:extLst>
      <p:ext uri="{BB962C8B-B14F-4D97-AF65-F5344CB8AC3E}">
        <p14:creationId xmlns:p14="http://schemas.microsoft.com/office/powerpoint/2010/main" val="39791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1305342"/>
            <a:ext cx="4572000" cy="424731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endParaRPr lang="es-ES" dirty="0"/>
          </a:p>
          <a:p>
            <a:r>
              <a:rPr lang="es-ES" dirty="0"/>
              <a:t> </a:t>
            </a:r>
            <a:r>
              <a:rPr lang="es-ES" b="1" dirty="0" smtClean="0"/>
              <a:t>1</a:t>
            </a:r>
            <a:r>
              <a:rPr lang="es-ES" b="1" dirty="0"/>
              <a:t>. </a:t>
            </a:r>
            <a:r>
              <a:rPr lang="es-ES" b="1" dirty="0" err="1"/>
              <a:t>artikulua</a:t>
            </a:r>
            <a:r>
              <a:rPr lang="es-ES" b="1" dirty="0"/>
              <a:t> </a:t>
            </a:r>
            <a:endParaRPr lang="es-ES" dirty="0"/>
          </a:p>
          <a:p>
            <a:r>
              <a:rPr lang="es-ES" i="1" dirty="0" err="1"/>
              <a:t>Euskal</a:t>
            </a:r>
            <a:r>
              <a:rPr lang="es-ES" i="1" dirty="0"/>
              <a:t> </a:t>
            </a:r>
            <a:r>
              <a:rPr lang="es-ES" i="1" dirty="0" err="1"/>
              <a:t>Herria</a:t>
            </a:r>
            <a:r>
              <a:rPr lang="es-ES" i="1" dirty="0"/>
              <a:t>, </a:t>
            </a:r>
            <a:r>
              <a:rPr lang="es-ES" i="1" dirty="0" err="1"/>
              <a:t>bere</a:t>
            </a:r>
            <a:r>
              <a:rPr lang="es-ES" i="1" dirty="0"/>
              <a:t> </a:t>
            </a:r>
            <a:r>
              <a:rPr lang="es-ES" i="1" dirty="0" err="1"/>
              <a:t>naziotasunaren</a:t>
            </a:r>
            <a:r>
              <a:rPr lang="es-ES" i="1" dirty="0"/>
              <a:t> </a:t>
            </a:r>
            <a:r>
              <a:rPr lang="es-ES" i="1" dirty="0" err="1"/>
              <a:t>adierazgarri</a:t>
            </a:r>
            <a:r>
              <a:rPr lang="es-ES" i="1" dirty="0"/>
              <a:t>, eta </a:t>
            </a:r>
            <a:r>
              <a:rPr lang="es-ES" i="1" dirty="0" err="1"/>
              <a:t>bere</a:t>
            </a:r>
            <a:r>
              <a:rPr lang="es-ES" i="1" dirty="0"/>
              <a:t> </a:t>
            </a:r>
            <a:r>
              <a:rPr lang="es-ES" i="1" dirty="0" err="1"/>
              <a:t>burujabetasuna</a:t>
            </a:r>
            <a:r>
              <a:rPr lang="es-ES" i="1" dirty="0"/>
              <a:t> </a:t>
            </a:r>
            <a:r>
              <a:rPr lang="es-ES" i="1" dirty="0" err="1"/>
              <a:t>iristeko</a:t>
            </a:r>
            <a:r>
              <a:rPr lang="es-ES" i="1" dirty="0"/>
              <a:t>, </a:t>
            </a:r>
            <a:r>
              <a:rPr lang="es-ES" i="1" dirty="0" err="1"/>
              <a:t>espainol</a:t>
            </a:r>
            <a:r>
              <a:rPr lang="es-ES" i="1" dirty="0"/>
              <a:t> Estatuaren </a:t>
            </a:r>
            <a:r>
              <a:rPr lang="es-ES" i="1" dirty="0" err="1"/>
              <a:t>barruan</a:t>
            </a:r>
            <a:r>
              <a:rPr lang="es-ES" i="1" dirty="0"/>
              <a:t> </a:t>
            </a:r>
          </a:p>
          <a:p>
            <a:r>
              <a:rPr lang="es-ES" i="1" dirty="0" err="1"/>
              <a:t>Komunitate</a:t>
            </a:r>
            <a:r>
              <a:rPr lang="es-ES" i="1" dirty="0"/>
              <a:t> </a:t>
            </a:r>
            <a:r>
              <a:rPr lang="es-ES" i="1" dirty="0" err="1"/>
              <a:t>Autonomo</a:t>
            </a:r>
            <a:r>
              <a:rPr lang="es-ES" i="1" dirty="0"/>
              <a:t> </a:t>
            </a:r>
            <a:r>
              <a:rPr lang="es-ES" i="1" dirty="0" err="1"/>
              <a:t>gisa</a:t>
            </a:r>
            <a:r>
              <a:rPr lang="es-ES" i="1" dirty="0"/>
              <a:t> </a:t>
            </a:r>
            <a:r>
              <a:rPr lang="es-ES" i="1" dirty="0" err="1"/>
              <a:t>eratzen</a:t>
            </a:r>
            <a:r>
              <a:rPr lang="es-ES" i="1" dirty="0"/>
              <a:t> da. </a:t>
            </a:r>
            <a:r>
              <a:rPr lang="es-ES" i="1" dirty="0" err="1"/>
              <a:t>Beronen</a:t>
            </a:r>
            <a:r>
              <a:rPr lang="es-ES" i="1" dirty="0"/>
              <a:t> </a:t>
            </a:r>
            <a:r>
              <a:rPr lang="es-ES" i="1" dirty="0" err="1"/>
              <a:t>izena</a:t>
            </a:r>
            <a:r>
              <a:rPr lang="es-ES" i="1" dirty="0"/>
              <a:t> Euskadi </a:t>
            </a:r>
            <a:r>
              <a:rPr lang="es-ES" i="1" dirty="0" err="1"/>
              <a:t>zein</a:t>
            </a:r>
            <a:r>
              <a:rPr lang="es-ES" i="1" dirty="0"/>
              <a:t> </a:t>
            </a:r>
            <a:r>
              <a:rPr lang="es-ES" i="1" dirty="0" err="1"/>
              <a:t>Euskal</a:t>
            </a:r>
            <a:r>
              <a:rPr lang="es-ES" i="1" dirty="0"/>
              <a:t> </a:t>
            </a:r>
            <a:r>
              <a:rPr lang="es-ES" i="1" dirty="0" err="1"/>
              <a:t>Herria</a:t>
            </a:r>
            <a:r>
              <a:rPr lang="es-ES" i="1" dirty="0"/>
              <a:t> </a:t>
            </a:r>
            <a:r>
              <a:rPr lang="es-ES" i="1" dirty="0" err="1"/>
              <a:t>izango</a:t>
            </a:r>
            <a:r>
              <a:rPr lang="es-ES" i="1" dirty="0"/>
              <a:t> da; eta </a:t>
            </a:r>
            <a:r>
              <a:rPr lang="es-ES" i="1" dirty="0" err="1"/>
              <a:t>Konstituzio</a:t>
            </a:r>
            <a:r>
              <a:rPr lang="es-ES" i="1" dirty="0"/>
              <a:t> eta Estatuto </a:t>
            </a:r>
            <a:r>
              <a:rPr lang="es-ES" i="1" dirty="0" err="1"/>
              <a:t>honetan</a:t>
            </a:r>
            <a:r>
              <a:rPr lang="es-ES" i="1" dirty="0"/>
              <a:t> </a:t>
            </a:r>
          </a:p>
          <a:p>
            <a:r>
              <a:rPr lang="es-ES" i="1" dirty="0" err="1"/>
              <a:t>adierazten</a:t>
            </a:r>
            <a:r>
              <a:rPr lang="es-ES" i="1" dirty="0"/>
              <a:t> </a:t>
            </a:r>
            <a:r>
              <a:rPr lang="es-ES" i="1" dirty="0" err="1"/>
              <a:t>direnak</a:t>
            </a:r>
            <a:r>
              <a:rPr lang="es-ES" i="1" dirty="0"/>
              <a:t> </a:t>
            </a:r>
            <a:r>
              <a:rPr lang="es-ES" i="1" dirty="0" err="1"/>
              <a:t>izango</a:t>
            </a:r>
            <a:r>
              <a:rPr lang="es-ES" i="1" dirty="0"/>
              <a:t> </a:t>
            </a:r>
            <a:r>
              <a:rPr lang="es-ES" i="1" dirty="0" err="1"/>
              <a:t>ditu</a:t>
            </a:r>
            <a:r>
              <a:rPr lang="es-ES" i="1" dirty="0"/>
              <a:t> </a:t>
            </a:r>
            <a:r>
              <a:rPr lang="es-ES" i="1" dirty="0" err="1"/>
              <a:t>oinarrizko</a:t>
            </a:r>
            <a:r>
              <a:rPr lang="es-ES" i="1" dirty="0"/>
              <a:t> </a:t>
            </a:r>
            <a:r>
              <a:rPr lang="es-ES" i="1" dirty="0" err="1"/>
              <a:t>instituzio-arautzat</a:t>
            </a:r>
            <a:r>
              <a:rPr lang="es-ES" i="1" dirty="0"/>
              <a:t>. </a:t>
            </a:r>
          </a:p>
          <a:p>
            <a:r>
              <a:rPr lang="es-ES" b="1" dirty="0"/>
              <a:t>2. </a:t>
            </a:r>
            <a:r>
              <a:rPr lang="es-ES" b="1" dirty="0" err="1"/>
              <a:t>artikulua</a:t>
            </a:r>
            <a:r>
              <a:rPr lang="es-ES" b="1" dirty="0"/>
              <a:t> </a:t>
            </a:r>
            <a:endParaRPr lang="es-ES" dirty="0"/>
          </a:p>
          <a:p>
            <a:r>
              <a:rPr lang="es-ES" i="1" dirty="0"/>
              <a:t>1.-Araba, </a:t>
            </a:r>
            <a:r>
              <a:rPr lang="es-ES" i="1" dirty="0" err="1"/>
              <a:t>Bizkaia</a:t>
            </a:r>
            <a:r>
              <a:rPr lang="es-ES" i="1" dirty="0"/>
              <a:t> eta </a:t>
            </a:r>
            <a:r>
              <a:rPr lang="es-ES" i="1" dirty="0" err="1"/>
              <a:t>Gipuzkoak</a:t>
            </a:r>
            <a:r>
              <a:rPr lang="es-ES" i="1" dirty="0"/>
              <a:t> eta era </a:t>
            </a:r>
            <a:r>
              <a:rPr lang="es-ES" i="1" dirty="0" err="1"/>
              <a:t>berean</a:t>
            </a:r>
            <a:r>
              <a:rPr lang="es-ES" i="1" dirty="0"/>
              <a:t> </a:t>
            </a:r>
            <a:r>
              <a:rPr lang="es-ES" i="1" dirty="0" err="1"/>
              <a:t>Nafarroak</a:t>
            </a:r>
            <a:r>
              <a:rPr lang="es-ES" i="1" dirty="0"/>
              <a:t> ere, </a:t>
            </a:r>
            <a:r>
              <a:rPr lang="es-ES" i="1" dirty="0" err="1"/>
              <a:t>Euskal</a:t>
            </a:r>
            <a:r>
              <a:rPr lang="es-ES" i="1" dirty="0"/>
              <a:t> </a:t>
            </a:r>
            <a:r>
              <a:rPr lang="es-ES" i="1" dirty="0" err="1"/>
              <a:t>Herriko</a:t>
            </a:r>
            <a:r>
              <a:rPr lang="es-ES" i="1" dirty="0"/>
              <a:t> </a:t>
            </a:r>
            <a:r>
              <a:rPr lang="es-ES" i="1" dirty="0" err="1"/>
              <a:t>Komunitate</a:t>
            </a:r>
            <a:r>
              <a:rPr lang="es-ES" i="1" dirty="0"/>
              <a:t> </a:t>
            </a:r>
            <a:r>
              <a:rPr lang="es-ES" i="1" dirty="0" err="1"/>
              <a:t>Autonomoaren</a:t>
            </a:r>
            <a:r>
              <a:rPr lang="es-ES" i="1" dirty="0"/>
              <a:t> </a:t>
            </a:r>
            <a:r>
              <a:rPr lang="es-ES" i="1" dirty="0" err="1"/>
              <a:t>partaide</a:t>
            </a:r>
            <a:r>
              <a:rPr lang="es-ES" i="1" dirty="0"/>
              <a:t> </a:t>
            </a:r>
            <a:r>
              <a:rPr lang="es-ES" i="1" dirty="0" err="1"/>
              <a:t>izateko</a:t>
            </a:r>
            <a:r>
              <a:rPr lang="es-ES" i="1" dirty="0"/>
              <a:t> </a:t>
            </a:r>
            <a:r>
              <a:rPr lang="es-ES" i="1" dirty="0" err="1"/>
              <a:t>eskubidea</a:t>
            </a:r>
            <a:r>
              <a:rPr lang="es-ES" i="1" dirty="0"/>
              <a:t> </a:t>
            </a:r>
            <a:r>
              <a:rPr lang="es-ES" i="1" dirty="0" err="1"/>
              <a:t>dute</a:t>
            </a:r>
            <a:r>
              <a:rPr lang="es-ES" i="1" dirty="0"/>
              <a:t>. </a:t>
            </a:r>
          </a:p>
        </p:txBody>
      </p:sp>
    </p:spTree>
    <p:extLst>
      <p:ext uri="{BB962C8B-B14F-4D97-AF65-F5344CB8AC3E}">
        <p14:creationId xmlns:p14="http://schemas.microsoft.com/office/powerpoint/2010/main" val="58972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1305342"/>
            <a:ext cx="4572000" cy="50783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endParaRPr lang="es-ES" dirty="0"/>
          </a:p>
          <a:p>
            <a:r>
              <a:rPr lang="es-ES" dirty="0"/>
              <a:t> </a:t>
            </a:r>
          </a:p>
          <a:p>
            <a:r>
              <a:rPr lang="es-ES" b="1" dirty="0"/>
              <a:t>Artículo 1. </a:t>
            </a:r>
            <a:endParaRPr lang="es-ES" dirty="0"/>
          </a:p>
          <a:p>
            <a:r>
              <a:rPr lang="es-ES" dirty="0"/>
              <a:t>El Pueblo Vasco o </a:t>
            </a:r>
            <a:r>
              <a:rPr lang="es-ES" dirty="0" err="1"/>
              <a:t>Euskal-Herria</a:t>
            </a:r>
            <a:r>
              <a:rPr lang="es-ES" dirty="0"/>
              <a:t>, como expresión de su nacionalidad, y para acceder a su autogobierno, se constituye en Comunidad Autónoma dentro del Estado Español bajo la denominación de Euskadi o País Vasco, de acuerdo con la Constitución y con el presente Estatuto, que es su norma institucional básica.</a:t>
            </a:r>
          </a:p>
          <a:p>
            <a:endParaRPr lang="es-ES" dirty="0"/>
          </a:p>
          <a:p>
            <a:r>
              <a:rPr lang="es-ES" b="1" dirty="0"/>
              <a:t>Artículo 2. </a:t>
            </a:r>
            <a:endParaRPr lang="es-ES" dirty="0"/>
          </a:p>
          <a:p>
            <a:pPr marL="342900" indent="-342900">
              <a:buAutoNum type="arabicPeriod"/>
            </a:pPr>
            <a:r>
              <a:rPr lang="es-ES" dirty="0" err="1" smtClean="0"/>
              <a:t>Alava</a:t>
            </a:r>
            <a:r>
              <a:rPr lang="es-ES" dirty="0"/>
              <a:t>, Guipúzcoa y Vizcaya, así como Navarra, tienen derecho a formar parte de la Comunidad Autónoma del País Vasco</a:t>
            </a:r>
            <a:r>
              <a:rPr lang="es-ES" dirty="0" smtClean="0"/>
              <a:t>.</a:t>
            </a:r>
          </a:p>
          <a:p>
            <a:pPr marL="342900" indent="-342900">
              <a:buAutoNum type="arabicPeriod"/>
            </a:pPr>
            <a:endParaRPr lang="es-ES" dirty="0"/>
          </a:p>
          <a:p>
            <a:r>
              <a:rPr lang="es-ES" dirty="0" smtClean="0"/>
              <a:t>Parlamento Vasco, Gobierno Vasco, Universidad del País Vasco… </a:t>
            </a:r>
            <a:endParaRPr lang="es-ES" dirty="0"/>
          </a:p>
        </p:txBody>
      </p:sp>
    </p:spTree>
    <p:extLst>
      <p:ext uri="{BB962C8B-B14F-4D97-AF65-F5344CB8AC3E}">
        <p14:creationId xmlns:p14="http://schemas.microsoft.com/office/powerpoint/2010/main" val="1282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r>
              <a:rPr lang="es-ES" dirty="0" smtClean="0"/>
              <a:t>La </a:t>
            </a:r>
            <a:r>
              <a:rPr lang="es-ES" dirty="0" err="1" smtClean="0"/>
              <a:t>Berrueza</a:t>
            </a:r>
            <a:r>
              <a:rPr lang="es-ES" dirty="0" smtClean="0"/>
              <a:t> una zona comprometida y luchadora </a:t>
            </a:r>
            <a:endParaRPr lang="es-ES" dirty="0"/>
          </a:p>
        </p:txBody>
      </p:sp>
      <p:sp>
        <p:nvSpPr>
          <p:cNvPr id="10" name="9 Marcador de texto"/>
          <p:cNvSpPr>
            <a:spLocks noGrp="1"/>
          </p:cNvSpPr>
          <p:nvPr>
            <p:ph type="body" sz="half" idx="2"/>
          </p:nvPr>
        </p:nvSpPr>
        <p:spPr/>
        <p:txBody>
          <a:bodyPr/>
          <a:lstStyle/>
          <a:p>
            <a:pPr marL="285750" indent="-285750">
              <a:buFontTx/>
              <a:buChar char="-"/>
            </a:pPr>
            <a:r>
              <a:rPr lang="es-ES" dirty="0" smtClean="0"/>
              <a:t>Beligerante </a:t>
            </a:r>
            <a:r>
              <a:rPr lang="es-ES" dirty="0"/>
              <a:t>contra la invasión castellana: </a:t>
            </a:r>
            <a:r>
              <a:rPr lang="es-ES" dirty="0" err="1"/>
              <a:t>Monjardin</a:t>
            </a:r>
            <a:r>
              <a:rPr lang="es-ES" dirty="0"/>
              <a:t>, palacio de </a:t>
            </a:r>
            <a:r>
              <a:rPr lang="es-ES" dirty="0" err="1"/>
              <a:t>Iguzkiza</a:t>
            </a:r>
            <a:r>
              <a:rPr lang="es-ES" dirty="0"/>
              <a:t>, </a:t>
            </a:r>
            <a:r>
              <a:rPr lang="es-ES" dirty="0" err="1"/>
              <a:t>Learza</a:t>
            </a:r>
            <a:r>
              <a:rPr lang="es-ES" dirty="0"/>
              <a:t>, </a:t>
            </a:r>
            <a:r>
              <a:rPr lang="es-ES" dirty="0" err="1" smtClean="0"/>
              <a:t>Cabrega</a:t>
            </a:r>
            <a:r>
              <a:rPr lang="es-ES" dirty="0" smtClean="0"/>
              <a:t>, Cabo de </a:t>
            </a:r>
            <a:r>
              <a:rPr lang="es-ES" dirty="0" err="1" smtClean="0"/>
              <a:t>armeria</a:t>
            </a:r>
            <a:r>
              <a:rPr lang="es-ES" dirty="0" smtClean="0"/>
              <a:t> de Acedo, Palacio de </a:t>
            </a:r>
            <a:r>
              <a:rPr lang="es-ES" dirty="0" err="1" smtClean="0"/>
              <a:t>Mirafuentes</a:t>
            </a:r>
            <a:r>
              <a:rPr lang="es-ES" dirty="0" smtClean="0"/>
              <a:t>.</a:t>
            </a:r>
            <a:endParaRPr lang="es-ES" dirty="0" smtClean="0"/>
          </a:p>
          <a:p>
            <a:r>
              <a:rPr lang="es-ES" dirty="0" smtClean="0"/>
              <a:t>- Frontera en lucha</a:t>
            </a:r>
          </a:p>
          <a:p>
            <a:r>
              <a:rPr lang="es-ES" dirty="0" smtClean="0"/>
              <a:t>- Mariscal </a:t>
            </a:r>
            <a:r>
              <a:rPr lang="es-ES" dirty="0"/>
              <a:t>Pedro de Navarra. Jefe militar de Navarra. Envenenado en </a:t>
            </a:r>
            <a:r>
              <a:rPr lang="es-ES" dirty="0" err="1"/>
              <a:t>Simancas</a:t>
            </a:r>
            <a:r>
              <a:rPr lang="es-ES" dirty="0"/>
              <a:t>. </a:t>
            </a:r>
          </a:p>
        </p:txBody>
      </p:sp>
      <p:pic>
        <p:nvPicPr>
          <p:cNvPr id="1026" name="Picture 2" descr="http://pateandoespaña.es/archivo7/espana/Todas%20fotos/cabreg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7" y="1124744"/>
            <a:ext cx="5040559"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3575050" y="404664"/>
            <a:ext cx="5111750" cy="5721499"/>
          </a:xfrm>
        </p:spPr>
        <p:txBody>
          <a:bodyPr/>
          <a:lstStyle/>
          <a:p>
            <a:r>
              <a:rPr lang="es-ES" dirty="0" err="1" smtClean="0"/>
              <a:t>Kabrega</a:t>
            </a:r>
            <a:endParaRPr lang="es-ES" dirty="0"/>
          </a:p>
        </p:txBody>
      </p:sp>
    </p:spTree>
    <p:extLst>
      <p:ext uri="{BB962C8B-B14F-4D97-AF65-F5344CB8AC3E}">
        <p14:creationId xmlns:p14="http://schemas.microsoft.com/office/powerpoint/2010/main" val="27277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74642"/>
          </a:xfrm>
        </p:spPr>
        <p:txBody>
          <a:bodyPr>
            <a:normAutofit/>
          </a:bodyPr>
          <a:lstStyle/>
          <a:p>
            <a:r>
              <a:rPr lang="es-ES" sz="2800" b="1" dirty="0" smtClean="0"/>
              <a:t>Misterio</a:t>
            </a:r>
            <a:r>
              <a:rPr lang="es-ES" sz="2800" b="1" dirty="0"/>
              <a:t>,  Milagro </a:t>
            </a:r>
            <a:r>
              <a:rPr lang="es-ES" sz="2800" dirty="0"/>
              <a:t>cómo un pueblo, una lengua se mantiene a través de los siglos. El único de la </a:t>
            </a:r>
            <a:r>
              <a:rPr lang="es-ES" sz="2800" dirty="0" smtClean="0"/>
              <a:t>Península, junto al gaélico el único europeo.</a:t>
            </a:r>
            <a:r>
              <a:rPr lang="es-ES" sz="2800" dirty="0"/>
              <a:t/>
            </a:r>
            <a:br>
              <a:rPr lang="es-ES" sz="2800" dirty="0"/>
            </a:br>
            <a:r>
              <a:rPr lang="es-ES" sz="2800" dirty="0"/>
              <a:t>Causas: </a:t>
            </a:r>
            <a:r>
              <a:rPr lang="es-ES" sz="4000" dirty="0"/>
              <a:t/>
            </a:r>
            <a:br>
              <a:rPr lang="es-ES" sz="4000" dirty="0"/>
            </a:br>
            <a:r>
              <a:rPr lang="es-ES" sz="4000" dirty="0"/>
              <a:t>- </a:t>
            </a:r>
            <a:r>
              <a:rPr lang="es-ES" sz="2400" dirty="0"/>
              <a:t>Caída del Imperio Romano</a:t>
            </a:r>
            <a:br>
              <a:rPr lang="es-ES" sz="2400" dirty="0"/>
            </a:br>
            <a:r>
              <a:rPr lang="es-ES" sz="2400" dirty="0"/>
              <a:t>- Estructura idiomática completamente diferente</a:t>
            </a:r>
            <a:br>
              <a:rPr lang="es-ES" sz="2400" dirty="0"/>
            </a:br>
            <a:r>
              <a:rPr lang="es-ES" sz="2400" dirty="0"/>
              <a:t>- Identidad navarra</a:t>
            </a:r>
            <a:r>
              <a:rPr lang="es-ES" sz="2400" dirty="0" smtClean="0"/>
              <a:t>.(</a:t>
            </a:r>
            <a:r>
              <a:rPr lang="es-ES" sz="2400" dirty="0"/>
              <a:t>orgullosos de lo nuestro, tradicionales, sentimiento de ser diferentes, </a:t>
            </a:r>
            <a:r>
              <a:rPr lang="es-ES" sz="2400" dirty="0" smtClean="0"/>
              <a:t>lengua diferente, </a:t>
            </a:r>
            <a:r>
              <a:rPr lang="es-ES" sz="2400" dirty="0"/>
              <a:t>identidad vasca)</a:t>
            </a:r>
            <a:endParaRPr lang="es-E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404665"/>
            <a:ext cx="7772400" cy="1368151"/>
          </a:xfrm>
        </p:spPr>
        <p:txBody>
          <a:bodyPr>
            <a:noAutofit/>
          </a:bodyPr>
          <a:lstStyle/>
          <a:p>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smtClean="0"/>
              <a:t> 1895</a:t>
            </a:r>
            <a:r>
              <a:rPr lang="es-ES" sz="2400" b="1" dirty="0" smtClean="0"/>
              <a:t>. La </a:t>
            </a:r>
            <a:r>
              <a:rPr lang="es-ES" sz="2400" b="1" dirty="0" err="1" smtClean="0"/>
              <a:t>Gamazada</a:t>
            </a:r>
            <a:r>
              <a:rPr lang="es-ES" sz="2400" dirty="0" smtClean="0"/>
              <a:t/>
            </a:r>
            <a:br>
              <a:rPr lang="es-ES" sz="2400" dirty="0" smtClean="0"/>
            </a:br>
            <a:r>
              <a:rPr lang="es-ES" sz="2400" dirty="0" smtClean="0"/>
              <a:t>- Se alzan contra el gobierno español. Ministro </a:t>
            </a:r>
            <a:br>
              <a:rPr lang="es-ES" sz="2400" dirty="0" smtClean="0"/>
            </a:br>
            <a:r>
              <a:rPr lang="es-ES" sz="2400" dirty="0" smtClean="0"/>
              <a:t>- Suprimir </a:t>
            </a:r>
            <a:r>
              <a:rPr lang="es-ES" sz="2400" dirty="0" smtClean="0"/>
              <a:t>una serie de leyes navarras</a:t>
            </a: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err="1" smtClean="0"/>
              <a:t>Mirafuentes</a:t>
            </a:r>
            <a:r>
              <a:rPr lang="es-ES" sz="2400" dirty="0" smtClean="0"/>
              <a:t>:</a:t>
            </a:r>
            <a:br>
              <a:rPr lang="es-ES" sz="2400" dirty="0" smtClean="0"/>
            </a:br>
            <a:r>
              <a:rPr lang="es-ES" sz="2400" dirty="0" smtClean="0"/>
              <a:t>98 personas, 30 mujeres</a:t>
            </a:r>
            <a:br>
              <a:rPr lang="es-ES" sz="2400" dirty="0" smtClean="0"/>
            </a:br>
            <a:r>
              <a:rPr lang="es-ES" sz="2400" dirty="0" smtClean="0"/>
              <a:t>Casi todos los pueblos de Navarra firman </a:t>
            </a:r>
            <a:br>
              <a:rPr lang="es-ES" sz="2400" dirty="0" smtClean="0"/>
            </a:br>
            <a:r>
              <a:rPr lang="es-ES" sz="2400" dirty="0" smtClean="0"/>
              <a:t>Mayores de 21 años.</a:t>
            </a:r>
            <a:br>
              <a:rPr lang="es-ES" sz="2400" dirty="0" smtClean="0"/>
            </a:br>
            <a:r>
              <a:rPr lang="es-ES" sz="2400" dirty="0" smtClean="0"/>
              <a:t>Casi todo el pueblo.</a:t>
            </a:r>
            <a:br>
              <a:rPr lang="es-ES" sz="2400" dirty="0" smtClean="0"/>
            </a:br>
            <a:r>
              <a:rPr lang="es-ES" sz="2400" dirty="0" smtClean="0"/>
              <a:t>Nuestros padres, abuelos, bisabuelos. </a:t>
            </a:r>
            <a:br>
              <a:rPr lang="es-ES" sz="2400" dirty="0" smtClean="0"/>
            </a:br>
            <a:r>
              <a:rPr lang="es-ES" sz="2400" dirty="0" smtClean="0"/>
              <a:t>Derecha, nuestros bisabuelos, abuelos. Identidad vasca.</a:t>
            </a:r>
            <a:endParaRPr lang="es-ES" sz="2400" dirty="0"/>
          </a:p>
        </p:txBody>
      </p:sp>
      <p:sp>
        <p:nvSpPr>
          <p:cNvPr id="3" name="2 Subtítulo"/>
          <p:cNvSpPr>
            <a:spLocks noGrp="1"/>
          </p:cNvSpPr>
          <p:nvPr>
            <p:ph type="subTitle" idx="1"/>
          </p:nvPr>
        </p:nvSpPr>
        <p:spPr>
          <a:xfrm>
            <a:off x="611560" y="2060848"/>
            <a:ext cx="7776864" cy="3577952"/>
          </a:xfrm>
        </p:spPr>
        <p:txBody>
          <a:bodyPr/>
          <a:lstStyle/>
          <a:p>
            <a:r>
              <a:rPr lang="es-ES" dirty="0" smtClean="0"/>
              <a:t>ITURRIAGA</a:t>
            </a:r>
            <a:r>
              <a:rPr lang="es-ES" dirty="0" smtClean="0"/>
              <a:t>: </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1331640" y="188640"/>
            <a:ext cx="6624736" cy="6669360"/>
          </a:xfrm>
          <a:prstGeom prst="rect">
            <a:avLst/>
          </a:prstGeom>
          <a:noFill/>
          <a:ln w="9525">
            <a:noFill/>
            <a:miter lim="800000"/>
            <a:headEnd/>
            <a:tailEnd/>
          </a:ln>
        </p:spPr>
      </p:pic>
      <p:sp>
        <p:nvSpPr>
          <p:cNvPr id="5" name="3 Título"/>
          <p:cNvSpPr>
            <a:spLocks noGrp="1"/>
          </p:cNvSpPr>
          <p:nvPr>
            <p:ph type="title"/>
          </p:nvPr>
        </p:nvSpPr>
        <p:spPr/>
        <p:txBody>
          <a:bodyPr>
            <a:normAutofit fontScale="90000"/>
          </a:bodyPr>
          <a:lstStyle/>
          <a:p>
            <a:r>
              <a:rPr lang="es-ES" dirty="0" smtClean="0"/>
              <a:t/>
            </a:r>
            <a:br>
              <a:rPr lang="es-ES" dirty="0" smtClean="0"/>
            </a:br>
            <a:endParaRPr lang="es-ES" dirty="0"/>
          </a:p>
        </p:txBody>
      </p:sp>
    </p:spTree>
    <p:extLst>
      <p:ext uri="{BB962C8B-B14F-4D97-AF65-F5344CB8AC3E}">
        <p14:creationId xmlns:p14="http://schemas.microsoft.com/office/powerpoint/2010/main" val="33004052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1196</Words>
  <Application>Microsoft Office PowerPoint</Application>
  <PresentationFormat>Presentación en pantalla (4:3)</PresentationFormat>
  <Paragraphs>93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Joar eguna 2016-06-04 Nazar</vt:lpstr>
      <vt:lpstr>Joarren magaleko inguruko euskara - 30 urteko egoera, hobera -historia pittin bat: XVI. Mendean,  Gamazada -dokumentuak: Acedo, Tutera, Eraul, Zufia, Estella, Isaba -hitzak: achunar, alorin…  -Pertsonak: Aita Murietako Felipe, Faustino de Zerio…   </vt:lpstr>
      <vt:lpstr>1. Cambios en los pueblos de La Berrueza, pero no tantos como los de los pueblos alaveses - Vascos, Gipuzkoanos, Bizkainos. Los que saben euskera          - Cambios. No existían diferencias entre los pueblos alaveses:   (Oteo, Orbiso, Kanpezu, Nazar, Mirafuentes, Los Arcos).  - No nos atrevíamos a ponernos una camiseta, un gorro. Presión Alava. Mayores cambios: letreros, ikastola, ambiente… Mayores han asimilado el cambio. POLITICA.  </vt:lpstr>
      <vt:lpstr>Presentación de PowerPoint</vt:lpstr>
      <vt:lpstr>Presentación de PowerPoint</vt:lpstr>
      <vt:lpstr>La Berrueza una zona comprometida y luchadora </vt:lpstr>
      <vt:lpstr>Misterio,  Milagro cómo un pueblo, una lengua se mantiene a través de los siglos. El único de la Península, junto al gaélico el único europeo. Causas:  - Caída del Imperio Romano - Estructura idiomática completamente diferente - Identidad navarra.(orgullosos de lo nuestro, tradicionales, sentimiento de ser diferentes, lengua diferente, identidad vasca)</vt:lpstr>
      <vt:lpstr>          1895. La Gamazada - Se alzan contra el gobierno español. Ministro  - Suprimir una serie de leyes navarras    Mirafuentes: 98 personas, 30 mujeres Casi todos los pueblos de Navarra firman  Mayores de 21 años. Casi todo el pueblo. Nuestros padres, abuelos, bisabuelos.  Derecha, nuestros bisabuelos, abuelos. Identidad vasca.</vt:lpstr>
      <vt:lpstr> </vt:lpstr>
      <vt:lpstr> Monolitoko inskripzioak: </vt:lpstr>
      <vt:lpstr>Documentos. El euskera la lengua habitual y el idioma de nuestros antepasados</vt:lpstr>
      <vt:lpstr>Presentación de PowerPoint</vt:lpstr>
      <vt:lpstr>1607. Estella. Se destituye al cura de San Juan Bautista. No sabe vascuence. Un tercio de Estella no conoce el castellano</vt:lpstr>
      <vt:lpstr>Os voy a describir como desaparece el euskera en Isaba, pueblo del Roncal en 1963, con lo que nos podemos hacer una idea de lo que ocurrió en los pueblos de los alrededores de Joar.  </vt:lpstr>
      <vt:lpstr>Cuando una lengua desaparece da la impresión que no se ha hablado nunca</vt:lpstr>
      <vt:lpstr>Achunar: cuando alguien tenía pereza para levantarse se decía voy a ir a por unas ortigas y te voy a achunar.   Asuna = ortiga.  Urzayo, oihagazu</vt:lpstr>
      <vt:lpstr>Estellerriko euskatzaleak.  Ikastoletako sortzaileak gurasoak hamaika pertsona ezezagun. Bi pertsona: Aita Murietako Felipe eta Zeriotar Paustin </vt:lpstr>
      <vt:lpstr>Comencemos por aprender la lengua vasca, ya que es nuestro idioma desde antiguo; desde la prehistoria es vasca nuestra identidad, nuestra personalidad, nuestros apellidos, los nombres de nuestros pueblos, montañas, ríos y campos. </vt:lpstr>
      <vt:lpstr>Presentación de PowerPoint</vt:lpstr>
      <vt:lpstr>Eskerrik asko  Mirafuentes, 2016-05-14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Joarreko Errepublika Independientea</dc:title>
  <dc:creator>Luzuriaga Sanchez, Gerardo</dc:creator>
  <cp:lastModifiedBy>Luzuriaga Sanchez, Gerardo</cp:lastModifiedBy>
  <cp:revision>41</cp:revision>
  <dcterms:created xsi:type="dcterms:W3CDTF">2016-05-04T09:49:39Z</dcterms:created>
  <dcterms:modified xsi:type="dcterms:W3CDTF">2016-05-05T15:50:13Z</dcterms:modified>
</cp:coreProperties>
</file>